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56" r:id="rId18"/>
    <p:sldId id="269" r:id="rId19"/>
    <p:sldId id="270" r:id="rId20"/>
    <p:sldId id="257" r:id="rId21"/>
    <p:sldId id="258" r:id="rId22"/>
    <p:sldId id="259" r:id="rId23"/>
    <p:sldId id="260" r:id="rId24"/>
    <p:sldId id="261" r:id="rId25"/>
    <p:sldId id="262" r:id="rId26"/>
    <p:sldId id="263" r:id="rId27"/>
    <p:sldId id="268" r:id="rId28"/>
    <p:sldId id="264" r:id="rId29"/>
    <p:sldId id="266" r:id="rId30"/>
    <p:sldId id="271" r:id="rId31"/>
    <p:sldId id="267" r:id="rId32"/>
  </p:sldIdLst>
  <p:sldSz cx="18288000" cy="10287000"/>
  <p:notesSz cx="6858000" cy="9144000"/>
  <p:embeddedFontLst>
    <p:embeddedFont>
      <p:font typeface="Verdana" panose="020B0604030504040204" pitchFamily="34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16D7B6-9621-240B-EAFA-921F6F407166}" name="Kalodimou Vasiliki" initials="KV" userId="S::vkalodimou@praxinetwork.gr::a1c5a0e2-d98e-48c7-9564-dbb08c1c103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4AD1E8-6387-30DF-3E06-840A3F9AE62B}" v="706" dt="2025-03-20T12:12:27.439"/>
    <p1510:client id="{57B005C7-D24A-14B7-954D-AD42822B6F1A}" v="4" dt="2025-03-20T20:25:29.984"/>
    <p1510:client id="{6957B351-B4E6-D974-D26B-9236E18D747F}" v="746" dt="2025-03-20T11:59:45.551"/>
    <p1510:client id="{8CBF0B5B-E135-D7ED-CC69-8E467B895972}" v="533" dt="2025-03-21T07:09:37.118"/>
    <p1510:client id="{C0FBC32D-7282-DA73-E3BB-4115751B98E3}" v="1" dt="2025-03-20T12:39:00.0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font" Target="fonts/font2.fntdata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3.fntdata"/><Relationship Id="rId43" Type="http://schemas.microsoft.com/office/2018/10/relationships/authors" Target="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oannis Andronikidis" userId="S::andronikidis@praxinetwork.gr::6af145da-1817-4156-aa1c-df54dd8c9152" providerId="AD" clId="Web-{8CBF0B5B-E135-D7ED-CC69-8E467B895972}"/>
    <pc:docChg chg="addSld delSld modSld sldOrd">
      <pc:chgData name="Ioannis Andronikidis" userId="S::andronikidis@praxinetwork.gr::6af145da-1817-4156-aa1c-df54dd8c9152" providerId="AD" clId="Web-{8CBF0B5B-E135-D7ED-CC69-8E467B895972}" dt="2025-03-21T07:09:37.118" v="335" actId="1076"/>
      <pc:docMkLst>
        <pc:docMk/>
      </pc:docMkLst>
      <pc:sldChg chg="addSp delSp modSp">
        <pc:chgData name="Ioannis Andronikidis" userId="S::andronikidis@praxinetwork.gr::6af145da-1817-4156-aa1c-df54dd8c9152" providerId="AD" clId="Web-{8CBF0B5B-E135-D7ED-CC69-8E467B895972}" dt="2025-03-20T14:08:42.518" v="15"/>
        <pc:sldMkLst>
          <pc:docMk/>
          <pc:sldMk cId="0" sldId="256"/>
        </pc:sldMkLst>
        <pc:picChg chg="add del mod">
          <ac:chgData name="Ioannis Andronikidis" userId="S::andronikidis@praxinetwork.gr::6af145da-1817-4156-aa1c-df54dd8c9152" providerId="AD" clId="Web-{8CBF0B5B-E135-D7ED-CC69-8E467B895972}" dt="2025-03-20T14:08:42.518" v="15"/>
          <ac:picMkLst>
            <pc:docMk/>
            <pc:sldMk cId="0" sldId="256"/>
            <ac:picMk id="6" creationId="{457EBAB9-F815-D26D-1C2A-B6ADCECAF609}"/>
          </ac:picMkLst>
        </pc:picChg>
      </pc:sldChg>
      <pc:sldChg chg="modSp">
        <pc:chgData name="Ioannis Andronikidis" userId="S::andronikidis@praxinetwork.gr::6af145da-1817-4156-aa1c-df54dd8c9152" providerId="AD" clId="Web-{8CBF0B5B-E135-D7ED-CC69-8E467B895972}" dt="2025-03-20T14:34:22.019" v="292" actId="20577"/>
        <pc:sldMkLst>
          <pc:docMk/>
          <pc:sldMk cId="0" sldId="257"/>
        </pc:sldMkLst>
        <pc:spChg chg="mod">
          <ac:chgData name="Ioannis Andronikidis" userId="S::andronikidis@praxinetwork.gr::6af145da-1817-4156-aa1c-df54dd8c9152" providerId="AD" clId="Web-{8CBF0B5B-E135-D7ED-CC69-8E467B895972}" dt="2025-03-20T14:33:45.471" v="290" actId="14100"/>
          <ac:spMkLst>
            <pc:docMk/>
            <pc:sldMk cId="0" sldId="257"/>
            <ac:spMk id="2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8CBF0B5B-E135-D7ED-CC69-8E467B895972}" dt="2025-03-20T14:33:48.205" v="291" actId="14100"/>
          <ac:spMkLst>
            <pc:docMk/>
            <pc:sldMk cId="0" sldId="257"/>
            <ac:spMk id="4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8CBF0B5B-E135-D7ED-CC69-8E467B895972}" dt="2025-03-20T14:34:22.019" v="292" actId="20577"/>
          <ac:spMkLst>
            <pc:docMk/>
            <pc:sldMk cId="0" sldId="257"/>
            <ac:spMk id="5" creationId="{00000000-0000-0000-0000-000000000000}"/>
          </ac:spMkLst>
        </pc:spChg>
      </pc:sldChg>
      <pc:sldChg chg="modSp">
        <pc:chgData name="Ioannis Andronikidis" userId="S::andronikidis@praxinetwork.gr::6af145da-1817-4156-aa1c-df54dd8c9152" providerId="AD" clId="Web-{8CBF0B5B-E135-D7ED-CC69-8E467B895972}" dt="2025-03-20T14:11:31.852" v="30" actId="20577"/>
        <pc:sldMkLst>
          <pc:docMk/>
          <pc:sldMk cId="0" sldId="261"/>
        </pc:sldMkLst>
        <pc:spChg chg="mod">
          <ac:chgData name="Ioannis Andronikidis" userId="S::andronikidis@praxinetwork.gr::6af145da-1817-4156-aa1c-df54dd8c9152" providerId="AD" clId="Web-{8CBF0B5B-E135-D7ED-CC69-8E467B895972}" dt="2025-03-20T14:11:31.852" v="30" actId="20577"/>
          <ac:spMkLst>
            <pc:docMk/>
            <pc:sldMk cId="0" sldId="261"/>
            <ac:spMk id="5" creationId="{00000000-0000-0000-0000-000000000000}"/>
          </ac:spMkLst>
        </pc:spChg>
      </pc:sldChg>
      <pc:sldChg chg="addSp modSp">
        <pc:chgData name="Ioannis Andronikidis" userId="S::andronikidis@praxinetwork.gr::6af145da-1817-4156-aa1c-df54dd8c9152" providerId="AD" clId="Web-{8CBF0B5B-E135-D7ED-CC69-8E467B895972}" dt="2025-03-21T07:09:37.118" v="335" actId="1076"/>
        <pc:sldMkLst>
          <pc:docMk/>
          <pc:sldMk cId="0" sldId="262"/>
        </pc:sldMkLst>
        <pc:spChg chg="mod">
          <ac:chgData name="Ioannis Andronikidis" userId="S::andronikidis@praxinetwork.gr::6af145da-1817-4156-aa1c-df54dd8c9152" providerId="AD" clId="Web-{8CBF0B5B-E135-D7ED-CC69-8E467B895972}" dt="2025-03-20T14:34:43.301" v="295" actId="1076"/>
          <ac:spMkLst>
            <pc:docMk/>
            <pc:sldMk cId="0" sldId="262"/>
            <ac:spMk id="5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8CBF0B5B-E135-D7ED-CC69-8E467B895972}" dt="2025-03-20T14:34:41.176" v="293" actId="1076"/>
          <ac:spMkLst>
            <pc:docMk/>
            <pc:sldMk cId="0" sldId="262"/>
            <ac:spMk id="9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8CBF0B5B-E135-D7ED-CC69-8E467B895972}" dt="2025-03-20T14:34:41.191" v="294" actId="1076"/>
          <ac:spMkLst>
            <pc:docMk/>
            <pc:sldMk cId="0" sldId="262"/>
            <ac:spMk id="10" creationId="{00000000-0000-0000-0000-000000000000}"/>
          </ac:spMkLst>
        </pc:spChg>
        <pc:spChg chg="add mod">
          <ac:chgData name="Ioannis Andronikidis" userId="S::andronikidis@praxinetwork.gr::6af145da-1817-4156-aa1c-df54dd8c9152" providerId="AD" clId="Web-{8CBF0B5B-E135-D7ED-CC69-8E467B895972}" dt="2025-03-21T07:09:37.118" v="335" actId="1076"/>
          <ac:spMkLst>
            <pc:docMk/>
            <pc:sldMk cId="0" sldId="262"/>
            <ac:spMk id="11" creationId="{40D66061-15EA-2C7C-051E-B8A26044C5A2}"/>
          </ac:spMkLst>
        </pc:spChg>
        <pc:spChg chg="add mod">
          <ac:chgData name="Ioannis Andronikidis" userId="S::andronikidis@praxinetwork.gr::6af145da-1817-4156-aa1c-df54dd8c9152" providerId="AD" clId="Web-{8CBF0B5B-E135-D7ED-CC69-8E467B895972}" dt="2025-03-21T07:06:35.849" v="334" actId="1076"/>
          <ac:spMkLst>
            <pc:docMk/>
            <pc:sldMk cId="0" sldId="262"/>
            <ac:spMk id="12" creationId="{42E35912-4DD4-EBD7-AB0E-F24BBCFF4C5C}"/>
          </ac:spMkLst>
        </pc:spChg>
      </pc:sldChg>
      <pc:sldChg chg="del">
        <pc:chgData name="Ioannis Andronikidis" userId="S::andronikidis@praxinetwork.gr::6af145da-1817-4156-aa1c-df54dd8c9152" providerId="AD" clId="Web-{8CBF0B5B-E135-D7ED-CC69-8E467B895972}" dt="2025-03-20T14:11:00.882" v="28"/>
        <pc:sldMkLst>
          <pc:docMk/>
          <pc:sldMk cId="0" sldId="265"/>
        </pc:sldMkLst>
      </pc:sldChg>
      <pc:sldChg chg="modSp">
        <pc:chgData name="Ioannis Andronikidis" userId="S::andronikidis@praxinetwork.gr::6af145da-1817-4156-aa1c-df54dd8c9152" providerId="AD" clId="Web-{8CBF0B5B-E135-D7ED-CC69-8E467B895972}" dt="2025-03-20T13:28:41.910" v="13" actId="20577"/>
        <pc:sldMkLst>
          <pc:docMk/>
          <pc:sldMk cId="0" sldId="266"/>
        </pc:sldMkLst>
        <pc:spChg chg="mod">
          <ac:chgData name="Ioannis Andronikidis" userId="S::andronikidis@praxinetwork.gr::6af145da-1817-4156-aa1c-df54dd8c9152" providerId="AD" clId="Web-{8CBF0B5B-E135-D7ED-CC69-8E467B895972}" dt="2025-03-20T13:28:41.910" v="13" actId="20577"/>
          <ac:spMkLst>
            <pc:docMk/>
            <pc:sldMk cId="0" sldId="266"/>
            <ac:spMk id="8" creationId="{00000000-0000-0000-0000-000000000000}"/>
          </ac:spMkLst>
        </pc:spChg>
      </pc:sldChg>
      <pc:sldChg chg="addSp delSp modSp add replId">
        <pc:chgData name="Ioannis Andronikidis" userId="S::andronikidis@praxinetwork.gr::6af145da-1817-4156-aa1c-df54dd8c9152" providerId="AD" clId="Web-{8CBF0B5B-E135-D7ED-CC69-8E467B895972}" dt="2025-03-20T14:09:16.613" v="23"/>
        <pc:sldMkLst>
          <pc:docMk/>
          <pc:sldMk cId="113882180" sldId="269"/>
        </pc:sldMkLst>
        <pc:spChg chg="del">
          <ac:chgData name="Ioannis Andronikidis" userId="S::andronikidis@praxinetwork.gr::6af145da-1817-4156-aa1c-df54dd8c9152" providerId="AD" clId="Web-{8CBF0B5B-E135-D7ED-CC69-8E467B895972}" dt="2025-03-20T14:09:10.738" v="22"/>
          <ac:spMkLst>
            <pc:docMk/>
            <pc:sldMk cId="113882180" sldId="269"/>
            <ac:spMk id="2" creationId="{6F4A3989-D2A9-D460-9BC4-D922566AB2C3}"/>
          </ac:spMkLst>
        </pc:spChg>
        <pc:spChg chg="del">
          <ac:chgData name="Ioannis Andronikidis" userId="S::andronikidis@praxinetwork.gr::6af145da-1817-4156-aa1c-df54dd8c9152" providerId="AD" clId="Web-{8CBF0B5B-E135-D7ED-CC69-8E467B895972}" dt="2025-03-20T14:09:02.425" v="18"/>
          <ac:spMkLst>
            <pc:docMk/>
            <pc:sldMk cId="113882180" sldId="269"/>
            <ac:spMk id="5" creationId="{A46258AF-9BAA-FFA5-0FCD-28A36303240C}"/>
          </ac:spMkLst>
        </pc:spChg>
        <pc:grpChg chg="del">
          <ac:chgData name="Ioannis Andronikidis" userId="S::andronikidis@praxinetwork.gr::6af145da-1817-4156-aa1c-df54dd8c9152" providerId="AD" clId="Web-{8CBF0B5B-E135-D7ED-CC69-8E467B895972}" dt="2025-03-20T14:09:03.144" v="19"/>
          <ac:grpSpMkLst>
            <pc:docMk/>
            <pc:sldMk cId="113882180" sldId="269"/>
            <ac:grpSpMk id="3" creationId="{A4049BE5-00E7-4EF2-40ED-0C18B2D8D05C}"/>
          </ac:grpSpMkLst>
        </pc:grpChg>
        <pc:picChg chg="add del mod">
          <ac:chgData name="Ioannis Andronikidis" userId="S::andronikidis@praxinetwork.gr::6af145da-1817-4156-aa1c-df54dd8c9152" providerId="AD" clId="Web-{8CBF0B5B-E135-D7ED-CC69-8E467B895972}" dt="2025-03-20T14:09:09.207" v="21"/>
          <ac:picMkLst>
            <pc:docMk/>
            <pc:sldMk cId="113882180" sldId="269"/>
            <ac:picMk id="6" creationId="{04718FBF-3891-79C6-864D-98597C32ACA0}"/>
          </ac:picMkLst>
        </pc:picChg>
        <pc:picChg chg="add mod">
          <ac:chgData name="Ioannis Andronikidis" userId="S::andronikidis@praxinetwork.gr::6af145da-1817-4156-aa1c-df54dd8c9152" providerId="AD" clId="Web-{8CBF0B5B-E135-D7ED-CC69-8E467B895972}" dt="2025-03-20T14:09:16.613" v="23"/>
          <ac:picMkLst>
            <pc:docMk/>
            <pc:sldMk cId="113882180" sldId="269"/>
            <ac:picMk id="7" creationId="{D3E2B61A-76D6-4F3A-C679-F5E1B02BD809}"/>
          </ac:picMkLst>
        </pc:picChg>
      </pc:sldChg>
      <pc:sldChg chg="addSp delSp modSp add replId">
        <pc:chgData name="Ioannis Andronikidis" userId="S::andronikidis@praxinetwork.gr::6af145da-1817-4156-aa1c-df54dd8c9152" providerId="AD" clId="Web-{8CBF0B5B-E135-D7ED-CC69-8E467B895972}" dt="2025-03-20T14:10:03.458" v="27"/>
        <pc:sldMkLst>
          <pc:docMk/>
          <pc:sldMk cId="1393207098" sldId="270"/>
        </pc:sldMkLst>
        <pc:spChg chg="del">
          <ac:chgData name="Ioannis Andronikidis" userId="S::andronikidis@praxinetwork.gr::6af145da-1817-4156-aa1c-df54dd8c9152" providerId="AD" clId="Web-{8CBF0B5B-E135-D7ED-CC69-8E467B895972}" dt="2025-03-20T14:09:50.911" v="26"/>
          <ac:spMkLst>
            <pc:docMk/>
            <pc:sldMk cId="1393207098" sldId="270"/>
            <ac:spMk id="2" creationId="{AD03C09D-5646-96BB-6BFF-56364305E7EC}"/>
          </ac:spMkLst>
        </pc:spChg>
        <pc:spChg chg="del">
          <ac:chgData name="Ioannis Andronikidis" userId="S::andronikidis@praxinetwork.gr::6af145da-1817-4156-aa1c-df54dd8c9152" providerId="AD" clId="Web-{8CBF0B5B-E135-D7ED-CC69-8E467B895972}" dt="2025-03-20T14:09:49.692" v="24"/>
          <ac:spMkLst>
            <pc:docMk/>
            <pc:sldMk cId="1393207098" sldId="270"/>
            <ac:spMk id="5" creationId="{82156EC9-DDE8-2556-3884-E5ADF84068AB}"/>
          </ac:spMkLst>
        </pc:spChg>
        <pc:grpChg chg="del">
          <ac:chgData name="Ioannis Andronikidis" userId="S::andronikidis@praxinetwork.gr::6af145da-1817-4156-aa1c-df54dd8c9152" providerId="AD" clId="Web-{8CBF0B5B-E135-D7ED-CC69-8E467B895972}" dt="2025-03-20T14:09:50.911" v="25"/>
          <ac:grpSpMkLst>
            <pc:docMk/>
            <pc:sldMk cId="1393207098" sldId="270"/>
            <ac:grpSpMk id="3" creationId="{9B9D4A0B-CA39-6601-4D99-71777FBC772C}"/>
          </ac:grpSpMkLst>
        </pc:grpChg>
        <pc:picChg chg="add mod">
          <ac:chgData name="Ioannis Andronikidis" userId="S::andronikidis@praxinetwork.gr::6af145da-1817-4156-aa1c-df54dd8c9152" providerId="AD" clId="Web-{8CBF0B5B-E135-D7ED-CC69-8E467B895972}" dt="2025-03-20T14:10:03.458" v="27"/>
          <ac:picMkLst>
            <pc:docMk/>
            <pc:sldMk cId="1393207098" sldId="270"/>
            <ac:picMk id="6" creationId="{9764E8DB-0E2E-9ACE-5DBC-E10507A68EEC}"/>
          </ac:picMkLst>
        </pc:picChg>
      </pc:sldChg>
      <pc:sldChg chg="addSp delSp modSp add replId">
        <pc:chgData name="Ioannis Andronikidis" userId="S::andronikidis@praxinetwork.gr::6af145da-1817-4156-aa1c-df54dd8c9152" providerId="AD" clId="Web-{8CBF0B5B-E135-D7ED-CC69-8E467B895972}" dt="2025-03-20T14:22:34.606" v="136" actId="20577"/>
        <pc:sldMkLst>
          <pc:docMk/>
          <pc:sldMk cId="3673635657" sldId="271"/>
        </pc:sldMkLst>
        <pc:spChg chg="del">
          <ac:chgData name="Ioannis Andronikidis" userId="S::andronikidis@praxinetwork.gr::6af145da-1817-4156-aa1c-df54dd8c9152" providerId="AD" clId="Web-{8CBF0B5B-E135-D7ED-CC69-8E467B895972}" dt="2025-03-20T14:17:20.003" v="86"/>
          <ac:spMkLst>
            <pc:docMk/>
            <pc:sldMk cId="3673635657" sldId="271"/>
            <ac:spMk id="4" creationId="{BE9BE37C-6A1D-B62E-9B46-0DA284D7901B}"/>
          </ac:spMkLst>
        </pc:spChg>
        <pc:spChg chg="mod">
          <ac:chgData name="Ioannis Andronikidis" userId="S::andronikidis@praxinetwork.gr::6af145da-1817-4156-aa1c-df54dd8c9152" providerId="AD" clId="Web-{8CBF0B5B-E135-D7ED-CC69-8E467B895972}" dt="2025-03-20T14:13:11.901" v="32" actId="20577"/>
          <ac:spMkLst>
            <pc:docMk/>
            <pc:sldMk cId="3673635657" sldId="271"/>
            <ac:spMk id="5" creationId="{F342802E-13B1-E168-1A5D-73C74ED39B18}"/>
          </ac:spMkLst>
        </pc:spChg>
        <pc:spChg chg="mod">
          <ac:chgData name="Ioannis Andronikidis" userId="S::andronikidis@praxinetwork.gr::6af145da-1817-4156-aa1c-df54dd8c9152" providerId="AD" clId="Web-{8CBF0B5B-E135-D7ED-CC69-8E467B895972}" dt="2025-03-20T14:22:29.497" v="133" actId="1076"/>
          <ac:spMkLst>
            <pc:docMk/>
            <pc:sldMk cId="3673635657" sldId="271"/>
            <ac:spMk id="6" creationId="{862DA01F-77E6-B88A-906C-29AE1C768B44}"/>
          </ac:spMkLst>
        </pc:spChg>
        <pc:spChg chg="mod">
          <ac:chgData name="Ioannis Andronikidis" userId="S::andronikidis@praxinetwork.gr::6af145da-1817-4156-aa1c-df54dd8c9152" providerId="AD" clId="Web-{8CBF0B5B-E135-D7ED-CC69-8E467B895972}" dt="2025-03-20T14:22:29.497" v="134" actId="1076"/>
          <ac:spMkLst>
            <pc:docMk/>
            <pc:sldMk cId="3673635657" sldId="271"/>
            <ac:spMk id="7" creationId="{530A4223-CC20-5134-50BC-43423EEC7483}"/>
          </ac:spMkLst>
        </pc:spChg>
        <pc:spChg chg="del mod">
          <ac:chgData name="Ioannis Andronikidis" userId="S::andronikidis@praxinetwork.gr::6af145da-1817-4156-aa1c-df54dd8c9152" providerId="AD" clId="Web-{8CBF0B5B-E135-D7ED-CC69-8E467B895972}" dt="2025-03-20T14:14:45.498" v="74"/>
          <ac:spMkLst>
            <pc:docMk/>
            <pc:sldMk cId="3673635657" sldId="271"/>
            <ac:spMk id="8" creationId="{3B2948F9-EF72-A87E-BEC6-7C0D3BA5319A}"/>
          </ac:spMkLst>
        </pc:spChg>
        <pc:spChg chg="add mod">
          <ac:chgData name="Ioannis Andronikidis" userId="S::andronikidis@praxinetwork.gr::6af145da-1817-4156-aa1c-df54dd8c9152" providerId="AD" clId="Web-{8CBF0B5B-E135-D7ED-CC69-8E467B895972}" dt="2025-03-20T14:22:34.606" v="136" actId="20577"/>
          <ac:spMkLst>
            <pc:docMk/>
            <pc:sldMk cId="3673635657" sldId="271"/>
            <ac:spMk id="9" creationId="{73BF50C8-DCEA-D47D-F84F-3847B8775644}"/>
          </ac:spMkLst>
        </pc:spChg>
        <pc:spChg chg="add mod">
          <ac:chgData name="Ioannis Andronikidis" userId="S::andronikidis@praxinetwork.gr::6af145da-1817-4156-aa1c-df54dd8c9152" providerId="AD" clId="Web-{8CBF0B5B-E135-D7ED-CC69-8E467B895972}" dt="2025-03-20T14:22:25.137" v="132" actId="1076"/>
          <ac:spMkLst>
            <pc:docMk/>
            <pc:sldMk cId="3673635657" sldId="271"/>
            <ac:spMk id="12" creationId="{5C8D8279-E750-5DDB-9B39-352FCA0527AB}"/>
          </ac:spMkLst>
        </pc:spChg>
        <pc:picChg chg="add mod">
          <ac:chgData name="Ioannis Andronikidis" userId="S::andronikidis@praxinetwork.gr::6af145da-1817-4156-aa1c-df54dd8c9152" providerId="AD" clId="Web-{8CBF0B5B-E135-D7ED-CC69-8E467B895972}" dt="2025-03-20T14:22:29.512" v="135" actId="1076"/>
          <ac:picMkLst>
            <pc:docMk/>
            <pc:sldMk cId="3673635657" sldId="271"/>
            <ac:picMk id="10" creationId="{07042592-7091-0D7A-E5E1-B9F76EBAF675}"/>
          </ac:picMkLst>
        </pc:picChg>
        <pc:picChg chg="add mod">
          <ac:chgData name="Ioannis Andronikidis" userId="S::andronikidis@praxinetwork.gr::6af145da-1817-4156-aa1c-df54dd8c9152" providerId="AD" clId="Web-{8CBF0B5B-E135-D7ED-CC69-8E467B895972}" dt="2025-03-20T14:22:25.137" v="131" actId="1076"/>
          <ac:picMkLst>
            <pc:docMk/>
            <pc:sldMk cId="3673635657" sldId="271"/>
            <ac:picMk id="11" creationId="{736761EA-0821-6CEE-1492-3C876177C5E8}"/>
          </ac:picMkLst>
        </pc:picChg>
      </pc:sldChg>
      <pc:sldChg chg="addSp delSp modSp add ord replId">
        <pc:chgData name="Ioannis Andronikidis" userId="S::andronikidis@praxinetwork.gr::6af145da-1817-4156-aa1c-df54dd8c9152" providerId="AD" clId="Web-{8CBF0B5B-E135-D7ED-CC69-8E467B895972}" dt="2025-03-20T14:26:20.691" v="183" actId="20577"/>
        <pc:sldMkLst>
          <pc:docMk/>
          <pc:sldMk cId="1617580471" sldId="272"/>
        </pc:sldMkLst>
        <pc:spChg chg="del">
          <ac:chgData name="Ioannis Andronikidis" userId="S::andronikidis@praxinetwork.gr::6af145da-1817-4156-aa1c-df54dd8c9152" providerId="AD" clId="Web-{8CBF0B5B-E135-D7ED-CC69-8E467B895972}" dt="2025-03-20T14:24:05.890" v="143"/>
          <ac:spMkLst>
            <pc:docMk/>
            <pc:sldMk cId="1617580471" sldId="272"/>
            <ac:spMk id="2" creationId="{38C68955-BA74-AE42-7407-F9AA43354B45}"/>
          </ac:spMkLst>
        </pc:spChg>
        <pc:spChg chg="del">
          <ac:chgData name="Ioannis Andronikidis" userId="S::andronikidis@praxinetwork.gr::6af145da-1817-4156-aa1c-df54dd8c9152" providerId="AD" clId="Web-{8CBF0B5B-E135-D7ED-CC69-8E467B895972}" dt="2025-03-20T14:24:05.890" v="141"/>
          <ac:spMkLst>
            <pc:docMk/>
            <pc:sldMk cId="1617580471" sldId="272"/>
            <ac:spMk id="5" creationId="{FF2EC126-04EC-6C87-E585-FB2E46595400}"/>
          </ac:spMkLst>
        </pc:spChg>
        <pc:spChg chg="add">
          <ac:chgData name="Ioannis Andronikidis" userId="S::andronikidis@praxinetwork.gr::6af145da-1817-4156-aa1c-df54dd8c9152" providerId="AD" clId="Web-{8CBF0B5B-E135-D7ED-CC69-8E467B895972}" dt="2025-03-20T14:24:35.141" v="150"/>
          <ac:spMkLst>
            <pc:docMk/>
            <pc:sldMk cId="1617580471" sldId="272"/>
            <ac:spMk id="10" creationId="{62927B5A-C43C-18F3-A56C-A98FA7C16881}"/>
          </ac:spMkLst>
        </pc:spChg>
        <pc:spChg chg="add mod">
          <ac:chgData name="Ioannis Andronikidis" userId="S::andronikidis@praxinetwork.gr::6af145da-1817-4156-aa1c-df54dd8c9152" providerId="AD" clId="Web-{8CBF0B5B-E135-D7ED-CC69-8E467B895972}" dt="2025-03-20T14:26:20.691" v="183" actId="20577"/>
          <ac:spMkLst>
            <pc:docMk/>
            <pc:sldMk cId="1617580471" sldId="272"/>
            <ac:spMk id="14" creationId="{874AF440-A4B2-337D-3F37-46D52D176C14}"/>
          </ac:spMkLst>
        </pc:spChg>
        <pc:grpChg chg="del">
          <ac:chgData name="Ioannis Andronikidis" userId="S::andronikidis@praxinetwork.gr::6af145da-1817-4156-aa1c-df54dd8c9152" providerId="AD" clId="Web-{8CBF0B5B-E135-D7ED-CC69-8E467B895972}" dt="2025-03-20T14:24:05.890" v="142"/>
          <ac:grpSpMkLst>
            <pc:docMk/>
            <pc:sldMk cId="1617580471" sldId="272"/>
            <ac:grpSpMk id="3" creationId="{B17522CF-FF7B-7C5D-3AD4-1FD98C1EA9F9}"/>
          </ac:grpSpMkLst>
        </pc:grpChg>
        <pc:picChg chg="add del mod">
          <ac:chgData name="Ioannis Andronikidis" userId="S::andronikidis@praxinetwork.gr::6af145da-1817-4156-aa1c-df54dd8c9152" providerId="AD" clId="Web-{8CBF0B5B-E135-D7ED-CC69-8E467B895972}" dt="2025-03-20T14:24:05.890" v="140"/>
          <ac:picMkLst>
            <pc:docMk/>
            <pc:sldMk cId="1617580471" sldId="272"/>
            <ac:picMk id="6" creationId="{08E53BD9-1DAC-E2CB-CF94-EC51DC8649DF}"/>
          </ac:picMkLst>
        </pc:picChg>
        <pc:picChg chg="add del mod">
          <ac:chgData name="Ioannis Andronikidis" userId="S::andronikidis@praxinetwork.gr::6af145da-1817-4156-aa1c-df54dd8c9152" providerId="AD" clId="Web-{8CBF0B5B-E135-D7ED-CC69-8E467B895972}" dt="2025-03-20T14:24:22.828" v="147"/>
          <ac:picMkLst>
            <pc:docMk/>
            <pc:sldMk cId="1617580471" sldId="272"/>
            <ac:picMk id="7" creationId="{F2D09104-8B44-1AC3-A194-DD8DD72B8E49}"/>
          </ac:picMkLst>
        </pc:picChg>
        <pc:picChg chg="add del mod">
          <ac:chgData name="Ioannis Andronikidis" userId="S::andronikidis@praxinetwork.gr::6af145da-1817-4156-aa1c-df54dd8c9152" providerId="AD" clId="Web-{8CBF0B5B-E135-D7ED-CC69-8E467B895972}" dt="2025-03-20T14:24:30.313" v="149"/>
          <ac:picMkLst>
            <pc:docMk/>
            <pc:sldMk cId="1617580471" sldId="272"/>
            <ac:picMk id="8" creationId="{FDB050EA-F324-333B-EBC7-2223DBE41306}"/>
          </ac:picMkLst>
        </pc:picChg>
        <pc:picChg chg="add mod">
          <ac:chgData name="Ioannis Andronikidis" userId="S::andronikidis@praxinetwork.gr::6af145da-1817-4156-aa1c-df54dd8c9152" providerId="AD" clId="Web-{8CBF0B5B-E135-D7ED-CC69-8E467B895972}" dt="2025-03-20T14:25:25.158" v="152" actId="1076"/>
          <ac:picMkLst>
            <pc:docMk/>
            <pc:sldMk cId="1617580471" sldId="272"/>
            <ac:picMk id="11" creationId="{0C4D93F7-6B32-BAFC-83D6-D6518FB39F26}"/>
          </ac:picMkLst>
        </pc:picChg>
        <pc:picChg chg="add del mod">
          <ac:chgData name="Ioannis Andronikidis" userId="S::andronikidis@praxinetwork.gr::6af145da-1817-4156-aa1c-df54dd8c9152" providerId="AD" clId="Web-{8CBF0B5B-E135-D7ED-CC69-8E467B895972}" dt="2025-03-20T14:25:55.222" v="156"/>
          <ac:picMkLst>
            <pc:docMk/>
            <pc:sldMk cId="1617580471" sldId="272"/>
            <ac:picMk id="12" creationId="{C17B6FD5-BACB-80C8-93E4-D969D252DFB7}"/>
          </ac:picMkLst>
        </pc:picChg>
      </pc:sldChg>
      <pc:sldChg chg="addSp delSp modSp add replId">
        <pc:chgData name="Ioannis Andronikidis" userId="S::andronikidis@praxinetwork.gr::6af145da-1817-4156-aa1c-df54dd8c9152" providerId="AD" clId="Web-{8CBF0B5B-E135-D7ED-CC69-8E467B895972}" dt="2025-03-20T14:26:33.504" v="184"/>
        <pc:sldMkLst>
          <pc:docMk/>
          <pc:sldMk cId="2442471838" sldId="273"/>
        </pc:sldMkLst>
        <pc:picChg chg="add mod">
          <ac:chgData name="Ioannis Andronikidis" userId="S::andronikidis@praxinetwork.gr::6af145da-1817-4156-aa1c-df54dd8c9152" providerId="AD" clId="Web-{8CBF0B5B-E135-D7ED-CC69-8E467B895972}" dt="2025-03-20T14:26:33.504" v="184"/>
          <ac:picMkLst>
            <pc:docMk/>
            <pc:sldMk cId="2442471838" sldId="273"/>
            <ac:picMk id="2" creationId="{0A31F157-3A6E-203C-AE22-AC710962807B}"/>
          </ac:picMkLst>
        </pc:picChg>
        <pc:picChg chg="del">
          <ac:chgData name="Ioannis Andronikidis" userId="S::andronikidis@praxinetwork.gr::6af145da-1817-4156-aa1c-df54dd8c9152" providerId="AD" clId="Web-{8CBF0B5B-E135-D7ED-CC69-8E467B895972}" dt="2025-03-20T14:24:20.110" v="146"/>
          <ac:picMkLst>
            <pc:docMk/>
            <pc:sldMk cId="2442471838" sldId="273"/>
            <ac:picMk id="7" creationId="{1852D9BC-D224-387B-182E-8CE752308F9E}"/>
          </ac:picMkLst>
        </pc:picChg>
      </pc:sldChg>
      <pc:sldChg chg="addSp delSp modSp add replId">
        <pc:chgData name="Ioannis Andronikidis" userId="S::andronikidis@praxinetwork.gr::6af145da-1817-4156-aa1c-df54dd8c9152" providerId="AD" clId="Web-{8CBF0B5B-E135-D7ED-CC69-8E467B895972}" dt="2025-03-20T14:26:58.568" v="197"/>
        <pc:sldMkLst>
          <pc:docMk/>
          <pc:sldMk cId="2976448905" sldId="274"/>
        </pc:sldMkLst>
        <pc:picChg chg="del">
          <ac:chgData name="Ioannis Andronikidis" userId="S::andronikidis@praxinetwork.gr::6af145da-1817-4156-aa1c-df54dd8c9152" providerId="AD" clId="Web-{8CBF0B5B-E135-D7ED-CC69-8E467B895972}" dt="2025-03-20T14:26:42.270" v="186"/>
          <ac:picMkLst>
            <pc:docMk/>
            <pc:sldMk cId="2976448905" sldId="274"/>
            <ac:picMk id="2" creationId="{762075E6-55BE-2181-16E2-A03445F2856E}"/>
          </ac:picMkLst>
        </pc:picChg>
        <pc:picChg chg="add mod">
          <ac:chgData name="Ioannis Andronikidis" userId="S::andronikidis@praxinetwork.gr::6af145da-1817-4156-aa1c-df54dd8c9152" providerId="AD" clId="Web-{8CBF0B5B-E135-D7ED-CC69-8E467B895972}" dt="2025-03-20T14:26:58.568" v="197"/>
          <ac:picMkLst>
            <pc:docMk/>
            <pc:sldMk cId="2976448905" sldId="274"/>
            <ac:picMk id="3" creationId="{C383048F-BB22-472F-41B9-43C7723E7747}"/>
          </ac:picMkLst>
        </pc:picChg>
      </pc:sldChg>
      <pc:sldChg chg="addSp modSp add replId">
        <pc:chgData name="Ioannis Andronikidis" userId="S::andronikidis@praxinetwork.gr::6af145da-1817-4156-aa1c-df54dd8c9152" providerId="AD" clId="Web-{8CBF0B5B-E135-D7ED-CC69-8E467B895972}" dt="2025-03-20T14:27:06.146" v="198"/>
        <pc:sldMkLst>
          <pc:docMk/>
          <pc:sldMk cId="602491728" sldId="275"/>
        </pc:sldMkLst>
        <pc:picChg chg="add mod">
          <ac:chgData name="Ioannis Andronikidis" userId="S::andronikidis@praxinetwork.gr::6af145da-1817-4156-aa1c-df54dd8c9152" providerId="AD" clId="Web-{8CBF0B5B-E135-D7ED-CC69-8E467B895972}" dt="2025-03-20T14:27:06.146" v="198"/>
          <ac:picMkLst>
            <pc:docMk/>
            <pc:sldMk cId="602491728" sldId="275"/>
            <ac:picMk id="2" creationId="{5BFF0EAE-F1F0-F5C0-F41D-4322CE836342}"/>
          </ac:picMkLst>
        </pc:picChg>
      </pc:sldChg>
      <pc:sldChg chg="addSp modSp add replId">
        <pc:chgData name="Ioannis Andronikidis" userId="S::andronikidis@praxinetwork.gr::6af145da-1817-4156-aa1c-df54dd8c9152" providerId="AD" clId="Web-{8CBF0B5B-E135-D7ED-CC69-8E467B895972}" dt="2025-03-20T14:27:11.365" v="199"/>
        <pc:sldMkLst>
          <pc:docMk/>
          <pc:sldMk cId="4106642182" sldId="276"/>
        </pc:sldMkLst>
        <pc:picChg chg="add mod">
          <ac:chgData name="Ioannis Andronikidis" userId="S::andronikidis@praxinetwork.gr::6af145da-1817-4156-aa1c-df54dd8c9152" providerId="AD" clId="Web-{8CBF0B5B-E135-D7ED-CC69-8E467B895972}" dt="2025-03-20T14:27:11.365" v="199"/>
          <ac:picMkLst>
            <pc:docMk/>
            <pc:sldMk cId="4106642182" sldId="276"/>
            <ac:picMk id="2" creationId="{59F5B1BA-2BB5-0A86-372C-E340DD16DFB8}"/>
          </ac:picMkLst>
        </pc:picChg>
      </pc:sldChg>
      <pc:sldChg chg="addSp modSp add replId">
        <pc:chgData name="Ioannis Andronikidis" userId="S::andronikidis@praxinetwork.gr::6af145da-1817-4156-aa1c-df54dd8c9152" providerId="AD" clId="Web-{8CBF0B5B-E135-D7ED-CC69-8E467B895972}" dt="2025-03-20T14:27:22.084" v="200"/>
        <pc:sldMkLst>
          <pc:docMk/>
          <pc:sldMk cId="2637996472" sldId="277"/>
        </pc:sldMkLst>
        <pc:picChg chg="add mod">
          <ac:chgData name="Ioannis Andronikidis" userId="S::andronikidis@praxinetwork.gr::6af145da-1817-4156-aa1c-df54dd8c9152" providerId="AD" clId="Web-{8CBF0B5B-E135-D7ED-CC69-8E467B895972}" dt="2025-03-20T14:27:22.084" v="200"/>
          <ac:picMkLst>
            <pc:docMk/>
            <pc:sldMk cId="2637996472" sldId="277"/>
            <ac:picMk id="2" creationId="{C032B25E-2F6D-5ED3-6BD5-652C851ECCDC}"/>
          </ac:picMkLst>
        </pc:picChg>
      </pc:sldChg>
      <pc:sldChg chg="addSp modSp add replId">
        <pc:chgData name="Ioannis Andronikidis" userId="S::andronikidis@praxinetwork.gr::6af145da-1817-4156-aa1c-df54dd8c9152" providerId="AD" clId="Web-{8CBF0B5B-E135-D7ED-CC69-8E467B895972}" dt="2025-03-20T14:27:35.037" v="201"/>
        <pc:sldMkLst>
          <pc:docMk/>
          <pc:sldMk cId="663058815" sldId="278"/>
        </pc:sldMkLst>
        <pc:picChg chg="add mod">
          <ac:chgData name="Ioannis Andronikidis" userId="S::andronikidis@praxinetwork.gr::6af145da-1817-4156-aa1c-df54dd8c9152" providerId="AD" clId="Web-{8CBF0B5B-E135-D7ED-CC69-8E467B895972}" dt="2025-03-20T14:27:35.037" v="201"/>
          <ac:picMkLst>
            <pc:docMk/>
            <pc:sldMk cId="663058815" sldId="278"/>
            <ac:picMk id="2" creationId="{F55E2B0E-1BE6-561E-E4F5-5760793A43EA}"/>
          </ac:picMkLst>
        </pc:picChg>
      </pc:sldChg>
      <pc:sldChg chg="addSp modSp add replId">
        <pc:chgData name="Ioannis Andronikidis" userId="S::andronikidis@praxinetwork.gr::6af145da-1817-4156-aa1c-df54dd8c9152" providerId="AD" clId="Web-{8CBF0B5B-E135-D7ED-CC69-8E467B895972}" dt="2025-03-20T14:27:41.897" v="202"/>
        <pc:sldMkLst>
          <pc:docMk/>
          <pc:sldMk cId="1416409329" sldId="279"/>
        </pc:sldMkLst>
        <pc:picChg chg="add mod">
          <ac:chgData name="Ioannis Andronikidis" userId="S::andronikidis@praxinetwork.gr::6af145da-1817-4156-aa1c-df54dd8c9152" providerId="AD" clId="Web-{8CBF0B5B-E135-D7ED-CC69-8E467B895972}" dt="2025-03-20T14:27:41.897" v="202"/>
          <ac:picMkLst>
            <pc:docMk/>
            <pc:sldMk cId="1416409329" sldId="279"/>
            <ac:picMk id="2" creationId="{3610473A-11C2-1325-730E-BE429859E487}"/>
          </ac:picMkLst>
        </pc:picChg>
      </pc:sldChg>
      <pc:sldChg chg="addSp modSp add replId">
        <pc:chgData name="Ioannis Andronikidis" userId="S::andronikidis@praxinetwork.gr::6af145da-1817-4156-aa1c-df54dd8c9152" providerId="AD" clId="Web-{8CBF0B5B-E135-D7ED-CC69-8E467B895972}" dt="2025-03-20T14:27:57.179" v="203"/>
        <pc:sldMkLst>
          <pc:docMk/>
          <pc:sldMk cId="26950906" sldId="280"/>
        </pc:sldMkLst>
        <pc:picChg chg="add mod">
          <ac:chgData name="Ioannis Andronikidis" userId="S::andronikidis@praxinetwork.gr::6af145da-1817-4156-aa1c-df54dd8c9152" providerId="AD" clId="Web-{8CBF0B5B-E135-D7ED-CC69-8E467B895972}" dt="2025-03-20T14:27:57.179" v="203"/>
          <ac:picMkLst>
            <pc:docMk/>
            <pc:sldMk cId="26950906" sldId="280"/>
            <ac:picMk id="2" creationId="{247E9CE8-6BFB-DB1B-C9C7-7D82920C2FA0}"/>
          </ac:picMkLst>
        </pc:picChg>
      </pc:sldChg>
      <pc:sldChg chg="addSp modSp add replId">
        <pc:chgData name="Ioannis Andronikidis" userId="S::andronikidis@praxinetwork.gr::6af145da-1817-4156-aa1c-df54dd8c9152" providerId="AD" clId="Web-{8CBF0B5B-E135-D7ED-CC69-8E467B895972}" dt="2025-03-20T14:27:57.913" v="204"/>
        <pc:sldMkLst>
          <pc:docMk/>
          <pc:sldMk cId="3110057947" sldId="281"/>
        </pc:sldMkLst>
        <pc:picChg chg="add mod">
          <ac:chgData name="Ioannis Andronikidis" userId="S::andronikidis@praxinetwork.gr::6af145da-1817-4156-aa1c-df54dd8c9152" providerId="AD" clId="Web-{8CBF0B5B-E135-D7ED-CC69-8E467B895972}" dt="2025-03-20T14:27:57.913" v="204"/>
          <ac:picMkLst>
            <pc:docMk/>
            <pc:sldMk cId="3110057947" sldId="281"/>
            <ac:picMk id="2" creationId="{ECB0BDD0-0A6E-40FD-20D7-EC9C22654F6E}"/>
          </ac:picMkLst>
        </pc:picChg>
      </pc:sldChg>
      <pc:sldChg chg="addSp modSp add replId">
        <pc:chgData name="Ioannis Andronikidis" userId="S::andronikidis@praxinetwork.gr::6af145da-1817-4156-aa1c-df54dd8c9152" providerId="AD" clId="Web-{8CBF0B5B-E135-D7ED-CC69-8E467B895972}" dt="2025-03-20T14:28:07.054" v="205"/>
        <pc:sldMkLst>
          <pc:docMk/>
          <pc:sldMk cId="328173683" sldId="282"/>
        </pc:sldMkLst>
        <pc:picChg chg="add mod">
          <ac:chgData name="Ioannis Andronikidis" userId="S::andronikidis@praxinetwork.gr::6af145da-1817-4156-aa1c-df54dd8c9152" providerId="AD" clId="Web-{8CBF0B5B-E135-D7ED-CC69-8E467B895972}" dt="2025-03-20T14:28:07.054" v="205"/>
          <ac:picMkLst>
            <pc:docMk/>
            <pc:sldMk cId="328173683" sldId="282"/>
            <ac:picMk id="2" creationId="{85875E03-A86B-E051-16BD-8B32BD5FD809}"/>
          </ac:picMkLst>
        </pc:picChg>
      </pc:sldChg>
      <pc:sldChg chg="addSp modSp add replId">
        <pc:chgData name="Ioannis Andronikidis" userId="S::andronikidis@praxinetwork.gr::6af145da-1817-4156-aa1c-df54dd8c9152" providerId="AD" clId="Web-{8CBF0B5B-E135-D7ED-CC69-8E467B895972}" dt="2025-03-20T14:28:07.710" v="206"/>
        <pc:sldMkLst>
          <pc:docMk/>
          <pc:sldMk cId="966232314" sldId="283"/>
        </pc:sldMkLst>
        <pc:picChg chg="add mod">
          <ac:chgData name="Ioannis Andronikidis" userId="S::andronikidis@praxinetwork.gr::6af145da-1817-4156-aa1c-df54dd8c9152" providerId="AD" clId="Web-{8CBF0B5B-E135-D7ED-CC69-8E467B895972}" dt="2025-03-20T14:28:07.710" v="206"/>
          <ac:picMkLst>
            <pc:docMk/>
            <pc:sldMk cId="966232314" sldId="283"/>
            <ac:picMk id="2" creationId="{55D9D6BB-99EC-B339-777B-988BB0C9C0DE}"/>
          </ac:picMkLst>
        </pc:picChg>
      </pc:sldChg>
      <pc:sldChg chg="addSp delSp modSp add replId">
        <pc:chgData name="Ioannis Andronikidis" userId="S::andronikidis@praxinetwork.gr::6af145da-1817-4156-aa1c-df54dd8c9152" providerId="AD" clId="Web-{8CBF0B5B-E135-D7ED-CC69-8E467B895972}" dt="2025-03-20T14:32:59.594" v="286" actId="1076"/>
        <pc:sldMkLst>
          <pc:docMk/>
          <pc:sldMk cId="2891787585" sldId="284"/>
        </pc:sldMkLst>
        <pc:spChg chg="add mod">
          <ac:chgData name="Ioannis Andronikidis" userId="S::andronikidis@praxinetwork.gr::6af145da-1817-4156-aa1c-df54dd8c9152" providerId="AD" clId="Web-{8CBF0B5B-E135-D7ED-CC69-8E467B895972}" dt="2025-03-20T14:32:54.125" v="279" actId="1076"/>
          <ac:spMkLst>
            <pc:docMk/>
            <pc:sldMk cId="2891787585" sldId="284"/>
            <ac:spMk id="6" creationId="{816E12C5-D3CF-6891-4DDF-2B39DF5048FE}"/>
          </ac:spMkLst>
        </pc:spChg>
        <pc:spChg chg="add mod">
          <ac:chgData name="Ioannis Andronikidis" userId="S::andronikidis@praxinetwork.gr::6af145da-1817-4156-aa1c-df54dd8c9152" providerId="AD" clId="Web-{8CBF0B5B-E135-D7ED-CC69-8E467B895972}" dt="2025-03-20T14:32:54.125" v="280" actId="1076"/>
          <ac:spMkLst>
            <pc:docMk/>
            <pc:sldMk cId="2891787585" sldId="284"/>
            <ac:spMk id="7" creationId="{1F530BE8-5D15-6CCB-753F-22A672C8245F}"/>
          </ac:spMkLst>
        </pc:spChg>
        <pc:spChg chg="add mod">
          <ac:chgData name="Ioannis Andronikidis" userId="S::andronikidis@praxinetwork.gr::6af145da-1817-4156-aa1c-df54dd8c9152" providerId="AD" clId="Web-{8CBF0B5B-E135-D7ED-CC69-8E467B895972}" dt="2025-03-20T14:32:59.579" v="285" actId="1076"/>
          <ac:spMkLst>
            <pc:docMk/>
            <pc:sldMk cId="2891787585" sldId="284"/>
            <ac:spMk id="8" creationId="{4E9B8892-BCB3-BDBA-7596-92BFBE280EC9}"/>
          </ac:spMkLst>
        </pc:spChg>
        <pc:spChg chg="add mod">
          <ac:chgData name="Ioannis Andronikidis" userId="S::andronikidis@praxinetwork.gr::6af145da-1817-4156-aa1c-df54dd8c9152" providerId="AD" clId="Web-{8CBF0B5B-E135-D7ED-CC69-8E467B895972}" dt="2025-03-20T14:32:54.157" v="282" actId="1076"/>
          <ac:spMkLst>
            <pc:docMk/>
            <pc:sldMk cId="2891787585" sldId="284"/>
            <ac:spMk id="9" creationId="{E2233C6A-6D64-598F-2B94-705FF3526EBB}"/>
          </ac:spMkLst>
        </pc:spChg>
        <pc:spChg chg="add mod">
          <ac:chgData name="Ioannis Andronikidis" userId="S::andronikidis@praxinetwork.gr::6af145da-1817-4156-aa1c-df54dd8c9152" providerId="AD" clId="Web-{8CBF0B5B-E135-D7ED-CC69-8E467B895972}" dt="2025-03-20T14:32:59.594" v="286" actId="1076"/>
          <ac:spMkLst>
            <pc:docMk/>
            <pc:sldMk cId="2891787585" sldId="284"/>
            <ac:spMk id="10" creationId="{B0296B9F-0489-8D46-25CF-8E123338D307}"/>
          </ac:spMkLst>
        </pc:spChg>
        <pc:spChg chg="add mod">
          <ac:chgData name="Ioannis Andronikidis" userId="S::andronikidis@praxinetwork.gr::6af145da-1817-4156-aa1c-df54dd8c9152" providerId="AD" clId="Web-{8CBF0B5B-E135-D7ED-CC69-8E467B895972}" dt="2025-03-20T14:32:54.172" v="284" actId="1076"/>
          <ac:spMkLst>
            <pc:docMk/>
            <pc:sldMk cId="2891787585" sldId="284"/>
            <ac:spMk id="11" creationId="{7FDCEB1A-E9F7-CA06-5533-585012EE2BF2}"/>
          </ac:spMkLst>
        </pc:spChg>
        <pc:picChg chg="add del mod">
          <ac:chgData name="Ioannis Andronikidis" userId="S::andronikidis@praxinetwork.gr::6af145da-1817-4156-aa1c-df54dd8c9152" providerId="AD" clId="Web-{8CBF0B5B-E135-D7ED-CC69-8E467B895972}" dt="2025-03-20T14:28:09.132" v="211"/>
          <ac:picMkLst>
            <pc:docMk/>
            <pc:sldMk cId="2891787585" sldId="284"/>
            <ac:picMk id="2" creationId="{ADBE28FC-80B5-79D8-DF57-012DC3CE2CA9}"/>
          </ac:picMkLst>
        </pc:picChg>
        <pc:picChg chg="add mod modCrop">
          <ac:chgData name="Ioannis Andronikidis" userId="S::andronikidis@praxinetwork.gr::6af145da-1817-4156-aa1c-df54dd8c9152" providerId="AD" clId="Web-{8CBF0B5B-E135-D7ED-CC69-8E467B895972}" dt="2025-03-20T14:28:46.712" v="216"/>
          <ac:picMkLst>
            <pc:docMk/>
            <pc:sldMk cId="2891787585" sldId="284"/>
            <ac:picMk id="3" creationId="{08134E50-BD61-1FEE-582C-110C4076AC8A}"/>
          </ac:picMkLst>
        </pc:picChg>
        <pc:picChg chg="add mod modCrop">
          <ac:chgData name="Ioannis Andronikidis" userId="S::andronikidis@praxinetwork.gr::6af145da-1817-4156-aa1c-df54dd8c9152" providerId="AD" clId="Web-{8CBF0B5B-E135-D7ED-CC69-8E467B895972}" dt="2025-03-20T14:28:54.384" v="219"/>
          <ac:picMkLst>
            <pc:docMk/>
            <pc:sldMk cId="2891787585" sldId="284"/>
            <ac:picMk id="4" creationId="{980E5A67-F0D8-151D-1F83-D40F18839B0F}"/>
          </ac:picMkLst>
        </pc:picChg>
        <pc:picChg chg="add del mod">
          <ac:chgData name="Ioannis Andronikidis" userId="S::andronikidis@praxinetwork.gr::6af145da-1817-4156-aa1c-df54dd8c9152" providerId="AD" clId="Web-{8CBF0B5B-E135-D7ED-CC69-8E467B895972}" dt="2025-03-20T14:29:05.306" v="223"/>
          <ac:picMkLst>
            <pc:docMk/>
            <pc:sldMk cId="2891787585" sldId="284"/>
            <ac:picMk id="5" creationId="{F916BB67-C980-3AB5-B3EC-9CD86249C9B0}"/>
          </ac:picMkLst>
        </pc:picChg>
      </pc:sldChg>
      <pc:sldChg chg="add del replId">
        <pc:chgData name="Ioannis Andronikidis" userId="S::andronikidis@praxinetwork.gr::6af145da-1817-4156-aa1c-df54dd8c9152" providerId="AD" clId="Web-{8CBF0B5B-E135-D7ED-CC69-8E467B895972}" dt="2025-03-20T14:28:26.211" v="212"/>
        <pc:sldMkLst>
          <pc:docMk/>
          <pc:sldMk cId="3513703874" sldId="285"/>
        </pc:sldMkLst>
      </pc:sldChg>
      <pc:sldChg chg="add del replId">
        <pc:chgData name="Ioannis Andronikidis" userId="S::andronikidis@praxinetwork.gr::6af145da-1817-4156-aa1c-df54dd8c9152" providerId="AD" clId="Web-{8CBF0B5B-E135-D7ED-CC69-8E467B895972}" dt="2025-03-20T14:28:27.414" v="213"/>
        <pc:sldMkLst>
          <pc:docMk/>
          <pc:sldMk cId="69588354" sldId="286"/>
        </pc:sldMkLst>
      </pc:sldChg>
      <pc:sldChg chg="add del replId">
        <pc:chgData name="Ioannis Andronikidis" userId="S::andronikidis@praxinetwork.gr::6af145da-1817-4156-aa1c-df54dd8c9152" providerId="AD" clId="Web-{8CBF0B5B-E135-D7ED-CC69-8E467B895972}" dt="2025-03-20T14:33:05.313" v="287"/>
        <pc:sldMkLst>
          <pc:docMk/>
          <pc:sldMk cId="3632298023" sldId="287"/>
        </pc:sldMkLst>
      </pc:sldChg>
    </pc:docChg>
  </pc:docChgLst>
  <pc:docChgLst>
    <pc:chgData name="Kalodimou Vasiliki" userId="S::vkalodimou@praxinetwork.gr::a1c5a0e2-d98e-48c7-9564-dbb08c1c1034" providerId="AD" clId="Web-{174AD1E8-6387-30DF-3E06-840A3F9AE62B}"/>
    <pc:docChg chg="mod modSld">
      <pc:chgData name="Kalodimou Vasiliki" userId="S::vkalodimou@praxinetwork.gr::a1c5a0e2-d98e-48c7-9564-dbb08c1c1034" providerId="AD" clId="Web-{174AD1E8-6387-30DF-3E06-840A3F9AE62B}" dt="2025-03-20T12:12:25.408" v="392" actId="20577"/>
      <pc:docMkLst>
        <pc:docMk/>
      </pc:docMkLst>
      <pc:sldChg chg="modSp">
        <pc:chgData name="Kalodimou Vasiliki" userId="S::vkalodimou@praxinetwork.gr::a1c5a0e2-d98e-48c7-9564-dbb08c1c1034" providerId="AD" clId="Web-{174AD1E8-6387-30DF-3E06-840A3F9AE62B}" dt="2025-03-20T11:50:32.891" v="4" actId="20577"/>
        <pc:sldMkLst>
          <pc:docMk/>
          <pc:sldMk cId="0" sldId="257"/>
        </pc:sldMkLst>
        <pc:spChg chg="mod">
          <ac:chgData name="Kalodimou Vasiliki" userId="S::vkalodimou@praxinetwork.gr::a1c5a0e2-d98e-48c7-9564-dbb08c1c1034" providerId="AD" clId="Web-{174AD1E8-6387-30DF-3E06-840A3F9AE62B}" dt="2025-03-20T11:50:32.891" v="4" actId="20577"/>
          <ac:spMkLst>
            <pc:docMk/>
            <pc:sldMk cId="0" sldId="257"/>
            <ac:spMk id="4" creationId="{00000000-0000-0000-0000-000000000000}"/>
          </ac:spMkLst>
        </pc:spChg>
      </pc:sldChg>
      <pc:sldChg chg="modSp">
        <pc:chgData name="Kalodimou Vasiliki" userId="S::vkalodimou@praxinetwork.gr::a1c5a0e2-d98e-48c7-9564-dbb08c1c1034" providerId="AD" clId="Web-{174AD1E8-6387-30DF-3E06-840A3F9AE62B}" dt="2025-03-20T11:56:10.888" v="104" actId="20577"/>
        <pc:sldMkLst>
          <pc:docMk/>
          <pc:sldMk cId="0" sldId="260"/>
        </pc:sldMkLst>
        <pc:spChg chg="mod">
          <ac:chgData name="Kalodimou Vasiliki" userId="S::vkalodimou@praxinetwork.gr::a1c5a0e2-d98e-48c7-9564-dbb08c1c1034" providerId="AD" clId="Web-{174AD1E8-6387-30DF-3E06-840A3F9AE62B}" dt="2025-03-20T11:56:10.888" v="104" actId="20577"/>
          <ac:spMkLst>
            <pc:docMk/>
            <pc:sldMk cId="0" sldId="260"/>
            <ac:spMk id="8" creationId="{00000000-0000-0000-0000-000000000000}"/>
          </ac:spMkLst>
        </pc:spChg>
      </pc:sldChg>
      <pc:sldChg chg="modSp">
        <pc:chgData name="Kalodimou Vasiliki" userId="S::vkalodimou@praxinetwork.gr::a1c5a0e2-d98e-48c7-9564-dbb08c1c1034" providerId="AD" clId="Web-{174AD1E8-6387-30DF-3E06-840A3F9AE62B}" dt="2025-03-20T11:57:19.719" v="121" actId="1076"/>
        <pc:sldMkLst>
          <pc:docMk/>
          <pc:sldMk cId="0" sldId="261"/>
        </pc:sldMkLst>
        <pc:spChg chg="mod">
          <ac:chgData name="Kalodimou Vasiliki" userId="S::vkalodimou@praxinetwork.gr::a1c5a0e2-d98e-48c7-9564-dbb08c1c1034" providerId="AD" clId="Web-{174AD1E8-6387-30DF-3E06-840A3F9AE62B}" dt="2025-03-20T11:57:19.719" v="121" actId="1076"/>
          <ac:spMkLst>
            <pc:docMk/>
            <pc:sldMk cId="0" sldId="261"/>
            <ac:spMk id="5" creationId="{00000000-0000-0000-0000-000000000000}"/>
          </ac:spMkLst>
        </pc:spChg>
      </pc:sldChg>
      <pc:sldChg chg="modSp">
        <pc:chgData name="Kalodimou Vasiliki" userId="S::vkalodimou@praxinetwork.gr::a1c5a0e2-d98e-48c7-9564-dbb08c1c1034" providerId="AD" clId="Web-{174AD1E8-6387-30DF-3E06-840A3F9AE62B}" dt="2025-03-20T11:58:39.487" v="149" actId="20577"/>
        <pc:sldMkLst>
          <pc:docMk/>
          <pc:sldMk cId="0" sldId="264"/>
        </pc:sldMkLst>
        <pc:spChg chg="mod">
          <ac:chgData name="Kalodimou Vasiliki" userId="S::vkalodimou@praxinetwork.gr::a1c5a0e2-d98e-48c7-9564-dbb08c1c1034" providerId="AD" clId="Web-{174AD1E8-6387-30DF-3E06-840A3F9AE62B}" dt="2025-03-20T11:58:39.487" v="149" actId="20577"/>
          <ac:spMkLst>
            <pc:docMk/>
            <pc:sldMk cId="0" sldId="264"/>
            <ac:spMk id="6" creationId="{00000000-0000-0000-0000-000000000000}"/>
          </ac:spMkLst>
        </pc:spChg>
      </pc:sldChg>
      <pc:sldChg chg="modSp">
        <pc:chgData name="Kalodimou Vasiliki" userId="S::vkalodimou@praxinetwork.gr::a1c5a0e2-d98e-48c7-9564-dbb08c1c1034" providerId="AD" clId="Web-{174AD1E8-6387-30DF-3E06-840A3F9AE62B}" dt="2025-03-20T12:07:05.459" v="207" actId="20577"/>
        <pc:sldMkLst>
          <pc:docMk/>
          <pc:sldMk cId="0" sldId="265"/>
        </pc:sldMkLst>
        <pc:spChg chg="mod">
          <ac:chgData name="Kalodimou Vasiliki" userId="S::vkalodimou@praxinetwork.gr::a1c5a0e2-d98e-48c7-9564-dbb08c1c1034" providerId="AD" clId="Web-{174AD1E8-6387-30DF-3E06-840A3F9AE62B}" dt="2025-03-20T12:05:51.472" v="155" actId="20577"/>
          <ac:spMkLst>
            <pc:docMk/>
            <pc:sldMk cId="0" sldId="265"/>
            <ac:spMk id="6" creationId="{00000000-0000-0000-0000-000000000000}"/>
          </ac:spMkLst>
        </pc:spChg>
        <pc:spChg chg="mod">
          <ac:chgData name="Kalodimou Vasiliki" userId="S::vkalodimou@praxinetwork.gr::a1c5a0e2-d98e-48c7-9564-dbb08c1c1034" providerId="AD" clId="Web-{174AD1E8-6387-30DF-3E06-840A3F9AE62B}" dt="2025-03-20T12:07:05.459" v="207" actId="20577"/>
          <ac:spMkLst>
            <pc:docMk/>
            <pc:sldMk cId="0" sldId="265"/>
            <ac:spMk id="8" creationId="{00000000-0000-0000-0000-000000000000}"/>
          </ac:spMkLst>
        </pc:spChg>
      </pc:sldChg>
      <pc:sldChg chg="modSp">
        <pc:chgData name="Kalodimou Vasiliki" userId="S::vkalodimou@praxinetwork.gr::a1c5a0e2-d98e-48c7-9564-dbb08c1c1034" providerId="AD" clId="Web-{174AD1E8-6387-30DF-3E06-840A3F9AE62B}" dt="2025-03-20T12:12:25.408" v="392" actId="20577"/>
        <pc:sldMkLst>
          <pc:docMk/>
          <pc:sldMk cId="0" sldId="266"/>
        </pc:sldMkLst>
        <pc:spChg chg="mod">
          <ac:chgData name="Kalodimou Vasiliki" userId="S::vkalodimou@praxinetwork.gr::a1c5a0e2-d98e-48c7-9564-dbb08c1c1034" providerId="AD" clId="Web-{174AD1E8-6387-30DF-3E06-840A3F9AE62B}" dt="2025-03-20T12:12:25.408" v="392" actId="20577"/>
          <ac:spMkLst>
            <pc:docMk/>
            <pc:sldMk cId="0" sldId="266"/>
            <ac:spMk id="8" creationId="{00000000-0000-0000-0000-000000000000}"/>
          </ac:spMkLst>
        </pc:spChg>
      </pc:sldChg>
      <pc:sldChg chg="delSp modSp">
        <pc:chgData name="Kalodimou Vasiliki" userId="S::vkalodimou@praxinetwork.gr::a1c5a0e2-d98e-48c7-9564-dbb08c1c1034" providerId="AD" clId="Web-{174AD1E8-6387-30DF-3E06-840A3F9AE62B}" dt="2025-03-20T11:57:58.876" v="123"/>
        <pc:sldMkLst>
          <pc:docMk/>
          <pc:sldMk cId="3529673445" sldId="268"/>
        </pc:sldMkLst>
        <pc:spChg chg="del mod">
          <ac:chgData name="Kalodimou Vasiliki" userId="S::vkalodimou@praxinetwork.gr::a1c5a0e2-d98e-48c7-9564-dbb08c1c1034" providerId="AD" clId="Web-{174AD1E8-6387-30DF-3E06-840A3F9AE62B}" dt="2025-03-20T11:57:58.876" v="123"/>
          <ac:spMkLst>
            <pc:docMk/>
            <pc:sldMk cId="3529673445" sldId="268"/>
            <ac:spMk id="14" creationId="{EF66C479-8F47-2E87-F310-410CCD429656}"/>
          </ac:spMkLst>
        </pc:spChg>
      </pc:sldChg>
    </pc:docChg>
  </pc:docChgLst>
  <pc:docChgLst>
    <pc:chgData name="Androniki PAPATERPOU" userId="S::papaterpou@praxinetwork.gr::fe2f53f1-dddb-43a7-bfba-92510bc28c22" providerId="AD" clId="Web-{57B005C7-D24A-14B7-954D-AD42822B6F1A}"/>
    <pc:docChg chg="modSld">
      <pc:chgData name="Androniki PAPATERPOU" userId="S::papaterpou@praxinetwork.gr::fe2f53f1-dddb-43a7-bfba-92510bc28c22" providerId="AD" clId="Web-{57B005C7-D24A-14B7-954D-AD42822B6F1A}" dt="2025-03-20T20:25:29.984" v="3" actId="1076"/>
      <pc:docMkLst>
        <pc:docMk/>
      </pc:docMkLst>
      <pc:sldChg chg="modSp">
        <pc:chgData name="Androniki PAPATERPOU" userId="S::papaterpou@praxinetwork.gr::fe2f53f1-dddb-43a7-bfba-92510bc28c22" providerId="AD" clId="Web-{57B005C7-D24A-14B7-954D-AD42822B6F1A}" dt="2025-03-20T20:25:29.984" v="3" actId="1076"/>
        <pc:sldMkLst>
          <pc:docMk/>
          <pc:sldMk cId="663058815" sldId="278"/>
        </pc:sldMkLst>
        <pc:picChg chg="mod">
          <ac:chgData name="Androniki PAPATERPOU" userId="S::papaterpou@praxinetwork.gr::fe2f53f1-dddb-43a7-bfba-92510bc28c22" providerId="AD" clId="Web-{57B005C7-D24A-14B7-954D-AD42822B6F1A}" dt="2025-03-20T20:25:29.984" v="3" actId="1076"/>
          <ac:picMkLst>
            <pc:docMk/>
            <pc:sldMk cId="663058815" sldId="278"/>
            <ac:picMk id="2" creationId="{F55E2B0E-1BE6-561E-E4F5-5760793A43EA}"/>
          </ac:picMkLst>
        </pc:picChg>
      </pc:sldChg>
    </pc:docChg>
  </pc:docChgLst>
  <pc:docChgLst>
    <pc:chgData name="Ioannis Andronikidis" userId="S::andronikidis@praxinetwork.gr::6af145da-1817-4156-aa1c-df54dd8c9152" providerId="AD" clId="Web-{6957B351-B4E6-D974-D26B-9236E18D747F}"/>
    <pc:docChg chg="addSld modSld">
      <pc:chgData name="Ioannis Andronikidis" userId="S::andronikidis@praxinetwork.gr::6af145da-1817-4156-aa1c-df54dd8c9152" providerId="AD" clId="Web-{6957B351-B4E6-D974-D26B-9236E18D747F}" dt="2025-03-20T11:59:45.551" v="516" actId="1076"/>
      <pc:docMkLst>
        <pc:docMk/>
      </pc:docMkLst>
      <pc:sldChg chg="modSp">
        <pc:chgData name="Ioannis Andronikidis" userId="S::andronikidis@praxinetwork.gr::6af145da-1817-4156-aa1c-df54dd8c9152" providerId="AD" clId="Web-{6957B351-B4E6-D974-D26B-9236E18D747F}" dt="2025-03-20T09:59:31.397" v="0"/>
        <pc:sldMkLst>
          <pc:docMk/>
          <pc:sldMk cId="0" sldId="256"/>
        </pc:sldMkLst>
        <pc:spChg chg="mod">
          <ac:chgData name="Ioannis Andronikidis" userId="S::andronikidis@praxinetwork.gr::6af145da-1817-4156-aa1c-df54dd8c9152" providerId="AD" clId="Web-{6957B351-B4E6-D974-D26B-9236E18D747F}" dt="2025-03-20T09:59:31.397" v="0"/>
          <ac:spMkLst>
            <pc:docMk/>
            <pc:sldMk cId="0" sldId="256"/>
            <ac:spMk id="5" creationId="{00000000-0000-0000-0000-000000000000}"/>
          </ac:spMkLst>
        </pc:spChg>
      </pc:sldChg>
      <pc:sldChg chg="modSp">
        <pc:chgData name="Ioannis Andronikidis" userId="S::andronikidis@praxinetwork.gr::6af145da-1817-4156-aa1c-df54dd8c9152" providerId="AD" clId="Web-{6957B351-B4E6-D974-D26B-9236E18D747F}" dt="2025-03-20T11:15:31.945" v="453" actId="20577"/>
        <pc:sldMkLst>
          <pc:docMk/>
          <pc:sldMk cId="0" sldId="257"/>
        </pc:sldMkLst>
        <pc:spChg chg="mod">
          <ac:chgData name="Ioannis Andronikidis" userId="S::andronikidis@praxinetwork.gr::6af145da-1817-4156-aa1c-df54dd8c9152" providerId="AD" clId="Web-{6957B351-B4E6-D974-D26B-9236E18D747F}" dt="2025-03-20T10:33:21.006" v="229" actId="1076"/>
          <ac:spMkLst>
            <pc:docMk/>
            <pc:sldMk cId="0" sldId="257"/>
            <ac:spMk id="4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1:15:31.945" v="453" actId="20577"/>
          <ac:spMkLst>
            <pc:docMk/>
            <pc:sldMk cId="0" sldId="257"/>
            <ac:spMk id="5" creationId="{00000000-0000-0000-0000-000000000000}"/>
          </ac:spMkLst>
        </pc:spChg>
      </pc:sldChg>
      <pc:sldChg chg="modSp">
        <pc:chgData name="Ioannis Andronikidis" userId="S::andronikidis@praxinetwork.gr::6af145da-1817-4156-aa1c-df54dd8c9152" providerId="AD" clId="Web-{6957B351-B4E6-D974-D26B-9236E18D747F}" dt="2025-03-20T10:00:44.150" v="19"/>
        <pc:sldMkLst>
          <pc:docMk/>
          <pc:sldMk cId="0" sldId="258"/>
        </pc:sldMkLst>
        <pc:spChg chg="mod">
          <ac:chgData name="Ioannis Andronikidis" userId="S::andronikidis@praxinetwork.gr::6af145da-1817-4156-aa1c-df54dd8c9152" providerId="AD" clId="Web-{6957B351-B4E6-D974-D26B-9236E18D747F}" dt="2025-03-20T10:00:26.728" v="13" actId="1076"/>
          <ac:spMkLst>
            <pc:docMk/>
            <pc:sldMk cId="0" sldId="258"/>
            <ac:spMk id="5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00:20.227" v="11"/>
          <ac:spMkLst>
            <pc:docMk/>
            <pc:sldMk cId="0" sldId="258"/>
            <ac:spMk id="6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00:44.150" v="19"/>
          <ac:spMkLst>
            <pc:docMk/>
            <pc:sldMk cId="0" sldId="258"/>
            <ac:spMk id="7" creationId="{00000000-0000-0000-0000-000000000000}"/>
          </ac:spMkLst>
        </pc:spChg>
      </pc:sldChg>
      <pc:sldChg chg="modSp">
        <pc:chgData name="Ioannis Andronikidis" userId="S::andronikidis@praxinetwork.gr::6af145da-1817-4156-aa1c-df54dd8c9152" providerId="AD" clId="Web-{6957B351-B4E6-D974-D26B-9236E18D747F}" dt="2025-03-20T11:53:10.133" v="456"/>
        <pc:sldMkLst>
          <pc:docMk/>
          <pc:sldMk cId="0" sldId="259"/>
        </pc:sldMkLst>
        <pc:spChg chg="mod">
          <ac:chgData name="Ioannis Andronikidis" userId="S::andronikidis@praxinetwork.gr::6af145da-1817-4156-aa1c-df54dd8c9152" providerId="AD" clId="Web-{6957B351-B4E6-D974-D26B-9236E18D747F}" dt="2025-03-20T10:03:24.813" v="55" actId="1076"/>
          <ac:spMkLst>
            <pc:docMk/>
            <pc:sldMk cId="0" sldId="259"/>
            <ac:spMk id="6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1:53:10.133" v="456"/>
          <ac:spMkLst>
            <pc:docMk/>
            <pc:sldMk cId="0" sldId="259"/>
            <ac:spMk id="7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03:22.016" v="54" actId="1076"/>
          <ac:spMkLst>
            <pc:docMk/>
            <pc:sldMk cId="0" sldId="259"/>
            <ac:spMk id="8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03:15.890" v="53" actId="1076"/>
          <ac:spMkLst>
            <pc:docMk/>
            <pc:sldMk cId="0" sldId="259"/>
            <ac:spMk id="9" creationId="{00000000-0000-0000-0000-000000000000}"/>
          </ac:spMkLst>
        </pc:spChg>
      </pc:sldChg>
      <pc:sldChg chg="modSp">
        <pc:chgData name="Ioannis Andronikidis" userId="S::andronikidis@praxinetwork.gr::6af145da-1817-4156-aa1c-df54dd8c9152" providerId="AD" clId="Web-{6957B351-B4E6-D974-D26B-9236E18D747F}" dt="2025-03-20T11:12:09.766" v="438" actId="20577"/>
        <pc:sldMkLst>
          <pc:docMk/>
          <pc:sldMk cId="0" sldId="260"/>
        </pc:sldMkLst>
        <pc:spChg chg="mod">
          <ac:chgData name="Ioannis Andronikidis" userId="S::andronikidis@praxinetwork.gr::6af145da-1817-4156-aa1c-df54dd8c9152" providerId="AD" clId="Web-{6957B351-B4E6-D974-D26B-9236E18D747F}" dt="2025-03-20T10:03:38.610" v="56"/>
          <ac:spMkLst>
            <pc:docMk/>
            <pc:sldMk cId="0" sldId="260"/>
            <ac:spMk id="6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03:54.173" v="61" actId="14100"/>
          <ac:spMkLst>
            <pc:docMk/>
            <pc:sldMk cId="0" sldId="260"/>
            <ac:spMk id="7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1:12:09.766" v="438" actId="20577"/>
          <ac:spMkLst>
            <pc:docMk/>
            <pc:sldMk cId="0" sldId="260"/>
            <ac:spMk id="8" creationId="{00000000-0000-0000-0000-000000000000}"/>
          </ac:spMkLst>
        </pc:spChg>
      </pc:sldChg>
      <pc:sldChg chg="modSp">
        <pc:chgData name="Ioannis Andronikidis" userId="S::andronikidis@praxinetwork.gr::6af145da-1817-4156-aa1c-df54dd8c9152" providerId="AD" clId="Web-{6957B351-B4E6-D974-D26B-9236E18D747F}" dt="2025-03-20T10:06:49.086" v="74" actId="1076"/>
        <pc:sldMkLst>
          <pc:docMk/>
          <pc:sldMk cId="0" sldId="261"/>
        </pc:sldMkLst>
        <pc:spChg chg="mod">
          <ac:chgData name="Ioannis Andronikidis" userId="S::andronikidis@praxinetwork.gr::6af145da-1817-4156-aa1c-df54dd8c9152" providerId="AD" clId="Web-{6957B351-B4E6-D974-D26B-9236E18D747F}" dt="2025-03-20T10:04:22.533" v="63"/>
          <ac:spMkLst>
            <pc:docMk/>
            <pc:sldMk cId="0" sldId="261"/>
            <ac:spMk id="5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06:49.086" v="74" actId="1076"/>
          <ac:spMkLst>
            <pc:docMk/>
            <pc:sldMk cId="0" sldId="261"/>
            <ac:spMk id="6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04:39.737" v="69" actId="20577"/>
          <ac:spMkLst>
            <pc:docMk/>
            <pc:sldMk cId="0" sldId="261"/>
            <ac:spMk id="7" creationId="{00000000-0000-0000-0000-000000000000}"/>
          </ac:spMkLst>
        </pc:spChg>
      </pc:sldChg>
      <pc:sldChg chg="modSp">
        <pc:chgData name="Ioannis Andronikidis" userId="S::andronikidis@praxinetwork.gr::6af145da-1817-4156-aa1c-df54dd8c9152" providerId="AD" clId="Web-{6957B351-B4E6-D974-D26B-9236E18D747F}" dt="2025-03-20T10:09:17.263" v="104" actId="1076"/>
        <pc:sldMkLst>
          <pc:docMk/>
          <pc:sldMk cId="0" sldId="262"/>
        </pc:sldMkLst>
        <pc:spChg chg="mod">
          <ac:chgData name="Ioannis Andronikidis" userId="S::andronikidis@praxinetwork.gr::6af145da-1817-4156-aa1c-df54dd8c9152" providerId="AD" clId="Web-{6957B351-B4E6-D974-D26B-9236E18D747F}" dt="2025-03-20T10:08:49.356" v="98" actId="1076"/>
          <ac:spMkLst>
            <pc:docMk/>
            <pc:sldMk cId="0" sldId="262"/>
            <ac:spMk id="5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07:26.384" v="83" actId="14100"/>
          <ac:spMkLst>
            <pc:docMk/>
            <pc:sldMk cId="0" sldId="262"/>
            <ac:spMk id="6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09:02.341" v="100" actId="1076"/>
          <ac:spMkLst>
            <pc:docMk/>
            <pc:sldMk cId="0" sldId="262"/>
            <ac:spMk id="7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09:11.373" v="103" actId="1076"/>
          <ac:spMkLst>
            <pc:docMk/>
            <pc:sldMk cId="0" sldId="262"/>
            <ac:spMk id="8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09:17.263" v="104" actId="1076"/>
          <ac:spMkLst>
            <pc:docMk/>
            <pc:sldMk cId="0" sldId="262"/>
            <ac:spMk id="9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08:46.419" v="97" actId="1076"/>
          <ac:spMkLst>
            <pc:docMk/>
            <pc:sldMk cId="0" sldId="262"/>
            <ac:spMk id="10" creationId="{00000000-0000-0000-0000-000000000000}"/>
          </ac:spMkLst>
        </pc:spChg>
      </pc:sldChg>
      <pc:sldChg chg="modSp">
        <pc:chgData name="Ioannis Andronikidis" userId="S::andronikidis@praxinetwork.gr::6af145da-1817-4156-aa1c-df54dd8c9152" providerId="AD" clId="Web-{6957B351-B4E6-D974-D26B-9236E18D747F}" dt="2025-03-20T10:19:19.364" v="132" actId="20577"/>
        <pc:sldMkLst>
          <pc:docMk/>
          <pc:sldMk cId="0" sldId="263"/>
        </pc:sldMkLst>
        <pc:spChg chg="mod">
          <ac:chgData name="Ioannis Andronikidis" userId="S::andronikidis@praxinetwork.gr::6af145da-1817-4156-aa1c-df54dd8c9152" providerId="AD" clId="Web-{6957B351-B4E6-D974-D26B-9236E18D747F}" dt="2025-03-20T10:09:53.046" v="118" actId="20577"/>
          <ac:spMkLst>
            <pc:docMk/>
            <pc:sldMk cId="0" sldId="263"/>
            <ac:spMk id="7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10:04.609" v="122" actId="20577"/>
          <ac:spMkLst>
            <pc:docMk/>
            <pc:sldMk cId="0" sldId="263"/>
            <ac:spMk id="8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19:19.364" v="132" actId="20577"/>
          <ac:spMkLst>
            <pc:docMk/>
            <pc:sldMk cId="0" sldId="263"/>
            <ac:spMk id="9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10:30.626" v="130" actId="1076"/>
          <ac:spMkLst>
            <pc:docMk/>
            <pc:sldMk cId="0" sldId="263"/>
            <ac:spMk id="10" creationId="{00000000-0000-0000-0000-000000000000}"/>
          </ac:spMkLst>
        </pc:spChg>
      </pc:sldChg>
      <pc:sldChg chg="modSp">
        <pc:chgData name="Ioannis Andronikidis" userId="S::andronikidis@praxinetwork.gr::6af145da-1817-4156-aa1c-df54dd8c9152" providerId="AD" clId="Web-{6957B351-B4E6-D974-D26B-9236E18D747F}" dt="2025-03-20T10:39:08.628" v="384" actId="20577"/>
        <pc:sldMkLst>
          <pc:docMk/>
          <pc:sldMk cId="0" sldId="264"/>
        </pc:sldMkLst>
        <pc:spChg chg="mod">
          <ac:chgData name="Ioannis Andronikidis" userId="S::andronikidis@praxinetwork.gr::6af145da-1817-4156-aa1c-df54dd8c9152" providerId="AD" clId="Web-{6957B351-B4E6-D974-D26B-9236E18D747F}" dt="2025-03-20T10:20:54.102" v="150" actId="1076"/>
          <ac:spMkLst>
            <pc:docMk/>
            <pc:sldMk cId="0" sldId="264"/>
            <ac:spMk id="5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39:08.628" v="384" actId="20577"/>
          <ac:spMkLst>
            <pc:docMk/>
            <pc:sldMk cId="0" sldId="264"/>
            <ac:spMk id="6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19:55.506" v="141" actId="1076"/>
          <ac:spMkLst>
            <pc:docMk/>
            <pc:sldMk cId="0" sldId="264"/>
            <ac:spMk id="7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20:37.758" v="146" actId="20577"/>
          <ac:spMkLst>
            <pc:docMk/>
            <pc:sldMk cId="0" sldId="264"/>
            <ac:spMk id="8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20:50.274" v="149" actId="20577"/>
          <ac:spMkLst>
            <pc:docMk/>
            <pc:sldMk cId="0" sldId="264"/>
            <ac:spMk id="9" creationId="{00000000-0000-0000-0000-000000000000}"/>
          </ac:spMkLst>
        </pc:spChg>
      </pc:sldChg>
      <pc:sldChg chg="modSp">
        <pc:chgData name="Ioannis Andronikidis" userId="S::andronikidis@praxinetwork.gr::6af145da-1817-4156-aa1c-df54dd8c9152" providerId="AD" clId="Web-{6957B351-B4E6-D974-D26B-9236E18D747F}" dt="2025-03-20T10:30:28.390" v="159" actId="1076"/>
        <pc:sldMkLst>
          <pc:docMk/>
          <pc:sldMk cId="0" sldId="265"/>
        </pc:sldMkLst>
        <pc:spChg chg="mod">
          <ac:chgData name="Ioannis Andronikidis" userId="S::andronikidis@praxinetwork.gr::6af145da-1817-4156-aa1c-df54dd8c9152" providerId="AD" clId="Web-{6957B351-B4E6-D974-D26B-9236E18D747F}" dt="2025-03-20T10:30:10.327" v="152"/>
          <ac:spMkLst>
            <pc:docMk/>
            <pc:sldMk cId="0" sldId="265"/>
            <ac:spMk id="6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30:24.718" v="158" actId="1076"/>
          <ac:spMkLst>
            <pc:docMk/>
            <pc:sldMk cId="0" sldId="265"/>
            <ac:spMk id="7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30:28.390" v="159" actId="1076"/>
          <ac:spMkLst>
            <pc:docMk/>
            <pc:sldMk cId="0" sldId="265"/>
            <ac:spMk id="8" creationId="{00000000-0000-0000-0000-000000000000}"/>
          </ac:spMkLst>
        </pc:spChg>
      </pc:sldChg>
      <pc:sldChg chg="modSp">
        <pc:chgData name="Ioannis Andronikidis" userId="S::andronikidis@praxinetwork.gr::6af145da-1817-4156-aa1c-df54dd8c9152" providerId="AD" clId="Web-{6957B351-B4E6-D974-D26B-9236E18D747F}" dt="2025-03-20T10:31:38.892" v="220" actId="14100"/>
        <pc:sldMkLst>
          <pc:docMk/>
          <pc:sldMk cId="0" sldId="266"/>
        </pc:sldMkLst>
        <pc:spChg chg="mod">
          <ac:chgData name="Ioannis Andronikidis" userId="S::andronikidis@praxinetwork.gr::6af145da-1817-4156-aa1c-df54dd8c9152" providerId="AD" clId="Web-{6957B351-B4E6-D974-D26B-9236E18D747F}" dt="2025-03-20T10:30:47.250" v="165" actId="1076"/>
          <ac:spMkLst>
            <pc:docMk/>
            <pc:sldMk cId="0" sldId="266"/>
            <ac:spMk id="5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31:38.892" v="220" actId="14100"/>
          <ac:spMkLst>
            <pc:docMk/>
            <pc:sldMk cId="0" sldId="266"/>
            <ac:spMk id="6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30:41.765" v="163"/>
          <ac:spMkLst>
            <pc:docMk/>
            <pc:sldMk cId="0" sldId="266"/>
            <ac:spMk id="7" creationId="{00000000-0000-0000-0000-000000000000}"/>
          </ac:spMkLst>
        </pc:spChg>
        <pc:spChg chg="mod">
          <ac:chgData name="Ioannis Andronikidis" userId="S::andronikidis@praxinetwork.gr::6af145da-1817-4156-aa1c-df54dd8c9152" providerId="AD" clId="Web-{6957B351-B4E6-D974-D26B-9236E18D747F}" dt="2025-03-20T10:31:19.610" v="210" actId="20577"/>
          <ac:spMkLst>
            <pc:docMk/>
            <pc:sldMk cId="0" sldId="266"/>
            <ac:spMk id="8" creationId="{00000000-0000-0000-0000-000000000000}"/>
          </ac:spMkLst>
        </pc:spChg>
      </pc:sldChg>
      <pc:sldChg chg="addSp delSp modSp">
        <pc:chgData name="Ioannis Andronikidis" userId="S::andronikidis@praxinetwork.gr::6af145da-1817-4156-aa1c-df54dd8c9152" providerId="AD" clId="Web-{6957B351-B4E6-D974-D26B-9236E18D747F}" dt="2025-03-20T11:59:45.551" v="516" actId="1076"/>
        <pc:sldMkLst>
          <pc:docMk/>
          <pc:sldMk cId="0" sldId="267"/>
        </pc:sldMkLst>
        <pc:spChg chg="mod">
          <ac:chgData name="Ioannis Andronikidis" userId="S::andronikidis@praxinetwork.gr::6af145da-1817-4156-aa1c-df54dd8c9152" providerId="AD" clId="Web-{6957B351-B4E6-D974-D26B-9236E18D747F}" dt="2025-03-20T11:56:41.679" v="462" actId="20577"/>
          <ac:spMkLst>
            <pc:docMk/>
            <pc:sldMk cId="0" sldId="267"/>
            <ac:spMk id="6" creationId="{00000000-0000-0000-0000-000000000000}"/>
          </ac:spMkLst>
        </pc:spChg>
        <pc:spChg chg="del mod">
          <ac:chgData name="Ioannis Andronikidis" userId="S::andronikidis@praxinetwork.gr::6af145da-1817-4156-aa1c-df54dd8c9152" providerId="AD" clId="Web-{6957B351-B4E6-D974-D26B-9236E18D747F}" dt="2025-03-20T11:57:11.806" v="473"/>
          <ac:spMkLst>
            <pc:docMk/>
            <pc:sldMk cId="0" sldId="267"/>
            <ac:spMk id="7" creationId="{00000000-0000-0000-0000-000000000000}"/>
          </ac:spMkLst>
        </pc:spChg>
        <pc:spChg chg="add mod">
          <ac:chgData name="Ioannis Andronikidis" userId="S::andronikidis@praxinetwork.gr::6af145da-1817-4156-aa1c-df54dd8c9152" providerId="AD" clId="Web-{6957B351-B4E6-D974-D26B-9236E18D747F}" dt="2025-03-20T11:58:47.266" v="503" actId="20577"/>
          <ac:spMkLst>
            <pc:docMk/>
            <pc:sldMk cId="0" sldId="267"/>
            <ac:spMk id="10" creationId="{0A38E68B-7A7B-BDD7-667A-991581C62338}"/>
          </ac:spMkLst>
        </pc:spChg>
        <pc:spChg chg="add mod">
          <ac:chgData name="Ioannis Andronikidis" userId="S::andronikidis@praxinetwork.gr::6af145da-1817-4156-aa1c-df54dd8c9152" providerId="AD" clId="Web-{6957B351-B4E6-D974-D26B-9236E18D747F}" dt="2025-03-20T11:58:54.985" v="506" actId="20577"/>
          <ac:spMkLst>
            <pc:docMk/>
            <pc:sldMk cId="0" sldId="267"/>
            <ac:spMk id="11" creationId="{BA22EF19-F696-4CBB-84CB-3578D6AD7496}"/>
          </ac:spMkLst>
        </pc:spChg>
        <pc:spChg chg="add del mod">
          <ac:chgData name="Ioannis Andronikidis" userId="S::andronikidis@praxinetwork.gr::6af145da-1817-4156-aa1c-df54dd8c9152" providerId="AD" clId="Web-{6957B351-B4E6-D974-D26B-9236E18D747F}" dt="2025-03-20T11:59:39.441" v="513"/>
          <ac:spMkLst>
            <pc:docMk/>
            <pc:sldMk cId="0" sldId="267"/>
            <ac:spMk id="12" creationId="{AE7A8FC4-EBA8-0508-D9BD-A67A06EB076C}"/>
          </ac:spMkLst>
        </pc:spChg>
        <pc:picChg chg="add del mod">
          <ac:chgData name="Ioannis Andronikidis" userId="S::andronikidis@praxinetwork.gr::6af145da-1817-4156-aa1c-df54dd8c9152" providerId="AD" clId="Web-{6957B351-B4E6-D974-D26B-9236E18D747F}" dt="2025-03-20T11:57:26.338" v="476"/>
          <ac:picMkLst>
            <pc:docMk/>
            <pc:sldMk cId="0" sldId="267"/>
            <ac:picMk id="8" creationId="{3FAD17C7-6D7B-8998-AC24-F417A2740771}"/>
          </ac:picMkLst>
        </pc:picChg>
        <pc:picChg chg="add del mod">
          <ac:chgData name="Ioannis Andronikidis" userId="S::andronikidis@praxinetwork.gr::6af145da-1817-4156-aa1c-df54dd8c9152" providerId="AD" clId="Web-{6957B351-B4E6-D974-D26B-9236E18D747F}" dt="2025-03-20T11:57:27.651" v="477"/>
          <ac:picMkLst>
            <pc:docMk/>
            <pc:sldMk cId="0" sldId="267"/>
            <ac:picMk id="9" creationId="{113995D0-F2A5-1582-F086-A2C8E85C6BBE}"/>
          </ac:picMkLst>
        </pc:picChg>
        <pc:picChg chg="add del mod">
          <ac:chgData name="Ioannis Andronikidis" userId="S::andronikidis@praxinetwork.gr::6af145da-1817-4156-aa1c-df54dd8c9152" providerId="AD" clId="Web-{6957B351-B4E6-D974-D26B-9236E18D747F}" dt="2025-03-20T11:59:40.785" v="514"/>
          <ac:picMkLst>
            <pc:docMk/>
            <pc:sldMk cId="0" sldId="267"/>
            <ac:picMk id="13" creationId="{59C1713C-C8B6-DA2C-17A8-8A1B4A4D2025}"/>
          </ac:picMkLst>
        </pc:picChg>
        <pc:picChg chg="add mod">
          <ac:chgData name="Ioannis Andronikidis" userId="S::andronikidis@praxinetwork.gr::6af145da-1817-4156-aa1c-df54dd8c9152" providerId="AD" clId="Web-{6957B351-B4E6-D974-D26B-9236E18D747F}" dt="2025-03-20T11:59:45.551" v="516" actId="1076"/>
          <ac:picMkLst>
            <pc:docMk/>
            <pc:sldMk cId="0" sldId="267"/>
            <ac:picMk id="14" creationId="{B7C60906-E2B3-04A5-9CD8-02748180744A}"/>
          </ac:picMkLst>
        </pc:picChg>
      </pc:sldChg>
      <pc:sldChg chg="addSp delSp modSp add replId">
        <pc:chgData name="Ioannis Andronikidis" userId="S::andronikidis@praxinetwork.gr::6af145da-1817-4156-aa1c-df54dd8c9152" providerId="AD" clId="Web-{6957B351-B4E6-D974-D26B-9236E18D747F}" dt="2025-03-20T10:41:15.477" v="394" actId="1076"/>
        <pc:sldMkLst>
          <pc:docMk/>
          <pc:sldMk cId="3529673445" sldId="268"/>
        </pc:sldMkLst>
        <pc:spChg chg="add del">
          <ac:chgData name="Ioannis Andronikidis" userId="S::andronikidis@praxinetwork.gr::6af145da-1817-4156-aa1c-df54dd8c9152" providerId="AD" clId="Web-{6957B351-B4E6-D974-D26B-9236E18D747F}" dt="2025-03-20T10:35:36.808" v="314"/>
          <ac:spMkLst>
            <pc:docMk/>
            <pc:sldMk cId="3529673445" sldId="268"/>
            <ac:spMk id="2" creationId="{4F9666CE-26A0-7F53-4B68-F98DBFBAF429}"/>
          </ac:spMkLst>
        </pc:spChg>
        <pc:spChg chg="add del">
          <ac:chgData name="Ioannis Andronikidis" userId="S::andronikidis@praxinetwork.gr::6af145da-1817-4156-aa1c-df54dd8c9152" providerId="AD" clId="Web-{6957B351-B4E6-D974-D26B-9236E18D747F}" dt="2025-03-20T10:35:36.808" v="315"/>
          <ac:spMkLst>
            <pc:docMk/>
            <pc:sldMk cId="3529673445" sldId="268"/>
            <ac:spMk id="3" creationId="{2AB1998E-A483-FE35-3531-DC6637398A90}"/>
          </ac:spMkLst>
        </pc:spChg>
        <pc:spChg chg="add del">
          <ac:chgData name="Ioannis Andronikidis" userId="S::andronikidis@praxinetwork.gr::6af145da-1817-4156-aa1c-df54dd8c9152" providerId="AD" clId="Web-{6957B351-B4E6-D974-D26B-9236E18D747F}" dt="2025-03-20T10:35:36.808" v="316"/>
          <ac:spMkLst>
            <pc:docMk/>
            <pc:sldMk cId="3529673445" sldId="268"/>
            <ac:spMk id="4" creationId="{753E0DA9-12EE-2B18-9592-574FCF15E719}"/>
          </ac:spMkLst>
        </pc:spChg>
        <pc:spChg chg="add del">
          <ac:chgData name="Ioannis Andronikidis" userId="S::andronikidis@praxinetwork.gr::6af145da-1817-4156-aa1c-df54dd8c9152" providerId="AD" clId="Web-{6957B351-B4E6-D974-D26B-9236E18D747F}" dt="2025-03-20T10:35:41.464" v="322"/>
          <ac:spMkLst>
            <pc:docMk/>
            <pc:sldMk cId="3529673445" sldId="268"/>
            <ac:spMk id="5" creationId="{26B14726-A35F-2C9D-CA3F-3C656FCC43AE}"/>
          </ac:spMkLst>
        </pc:spChg>
        <pc:spChg chg="del">
          <ac:chgData name="Ioannis Andronikidis" userId="S::andronikidis@praxinetwork.gr::6af145da-1817-4156-aa1c-df54dd8c9152" providerId="AD" clId="Web-{6957B351-B4E6-D974-D26B-9236E18D747F}" dt="2025-03-20T10:35:32.183" v="302"/>
          <ac:spMkLst>
            <pc:docMk/>
            <pc:sldMk cId="3529673445" sldId="268"/>
            <ac:spMk id="6" creationId="{6CB583FD-C272-4F4B-CDDE-7EA46027CCFF}"/>
          </ac:spMkLst>
        </pc:spChg>
        <pc:spChg chg="add del mod">
          <ac:chgData name="Ioannis Andronikidis" userId="S::andronikidis@praxinetwork.gr::6af145da-1817-4156-aa1c-df54dd8c9152" providerId="AD" clId="Web-{6957B351-B4E6-D974-D26B-9236E18D747F}" dt="2025-03-20T10:35:36.808" v="318"/>
          <ac:spMkLst>
            <pc:docMk/>
            <pc:sldMk cId="3529673445" sldId="268"/>
            <ac:spMk id="7" creationId="{31F6D49E-94DF-0AA7-E8AF-CB74E73C735D}"/>
          </ac:spMkLst>
        </pc:spChg>
        <pc:spChg chg="add del mod">
          <ac:chgData name="Ioannis Andronikidis" userId="S::andronikidis@praxinetwork.gr::6af145da-1817-4156-aa1c-df54dd8c9152" providerId="AD" clId="Web-{6957B351-B4E6-D974-D26B-9236E18D747F}" dt="2025-03-20T10:41:02.164" v="388" actId="1076"/>
          <ac:spMkLst>
            <pc:docMk/>
            <pc:sldMk cId="3529673445" sldId="268"/>
            <ac:spMk id="8" creationId="{630D16BA-25B1-8B3E-2205-2EFFAB4E596C}"/>
          </ac:spMkLst>
        </pc:spChg>
        <pc:spChg chg="del mod">
          <ac:chgData name="Ioannis Andronikidis" userId="S::andronikidis@praxinetwork.gr::6af145da-1817-4156-aa1c-df54dd8c9152" providerId="AD" clId="Web-{6957B351-B4E6-D974-D26B-9236E18D747F}" dt="2025-03-20T10:35:34.933" v="306"/>
          <ac:spMkLst>
            <pc:docMk/>
            <pc:sldMk cId="3529673445" sldId="268"/>
            <ac:spMk id="9" creationId="{A9AA2325-E51D-C0E7-5CE2-D82A2E70E4F1}"/>
          </ac:spMkLst>
        </pc:spChg>
        <pc:spChg chg="add del">
          <ac:chgData name="Ioannis Andronikidis" userId="S::andronikidis@praxinetwork.gr::6af145da-1817-4156-aa1c-df54dd8c9152" providerId="AD" clId="Web-{6957B351-B4E6-D974-D26B-9236E18D747F}" dt="2025-03-20T10:35:40.355" v="321"/>
          <ac:spMkLst>
            <pc:docMk/>
            <pc:sldMk cId="3529673445" sldId="268"/>
            <ac:spMk id="10" creationId="{93FC1D05-012D-5476-5C5E-105FAAA2DCE3}"/>
          </ac:spMkLst>
        </pc:spChg>
        <pc:spChg chg="add mod">
          <ac:chgData name="Ioannis Andronikidis" userId="S::andronikidis@praxinetwork.gr::6af145da-1817-4156-aa1c-df54dd8c9152" providerId="AD" clId="Web-{6957B351-B4E6-D974-D26B-9236E18D747F}" dt="2025-03-20T10:41:02.179" v="389" actId="1076"/>
          <ac:spMkLst>
            <pc:docMk/>
            <pc:sldMk cId="3529673445" sldId="268"/>
            <ac:spMk id="12" creationId="{8FAE4FDF-74D2-0F77-FEDD-FA72EB51F257}"/>
          </ac:spMkLst>
        </pc:spChg>
        <pc:spChg chg="add mod">
          <ac:chgData name="Ioannis Andronikidis" userId="S::andronikidis@praxinetwork.gr::6af145da-1817-4156-aa1c-df54dd8c9152" providerId="AD" clId="Web-{6957B351-B4E6-D974-D26B-9236E18D747F}" dt="2025-03-20T10:41:15.477" v="394" actId="1076"/>
          <ac:spMkLst>
            <pc:docMk/>
            <pc:sldMk cId="3529673445" sldId="268"/>
            <ac:spMk id="14" creationId="{EF66C479-8F47-2E87-F310-410CCD429656}"/>
          </ac:spMkLst>
        </pc:spChg>
        <pc:picChg chg="add mod">
          <ac:chgData name="Ioannis Andronikidis" userId="S::andronikidis@praxinetwork.gr::6af145da-1817-4156-aa1c-df54dd8c9152" providerId="AD" clId="Web-{6957B351-B4E6-D974-D26B-9236E18D747F}" dt="2025-03-20T10:38:29.439" v="378" actId="1076"/>
          <ac:picMkLst>
            <pc:docMk/>
            <pc:sldMk cId="3529673445" sldId="268"/>
            <ac:picMk id="13" creationId="{0BF3ACC9-0201-88BB-F830-319C1555667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horizoneurope.gr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ec.europa.eu/info/funding-tenders/opportunities/portal/screen/programmes/horizon" TargetMode="External"/><Relationship Id="rId4" Type="http://schemas.openxmlformats.org/officeDocument/2006/relationships/hyperlink" Target="https://ec.europa.eu/info/funding-tenders/opportunities/portal/screen/support/videos/support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ur-lex.europa.eu/legal-content/EN/ALL/?uri=COM:2022:16:FIN" TargetMode="External"/><Relationship Id="rId5" Type="http://schemas.openxmlformats.org/officeDocument/2006/relationships/image" Target="../media/image34.jpeg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9.svg"/><Relationship Id="rId7" Type="http://schemas.openxmlformats.org/officeDocument/2006/relationships/image" Target="../media/image3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it.europa.eu/news-events/news/call-eit-water-transforming-europes-water-marine-and-maritime-sectors-and" TargetMode="External"/><Relationship Id="rId5" Type="http://schemas.openxmlformats.org/officeDocument/2006/relationships/hyperlink" Target="https://eit.europa.eu/news-events/events/eit-water-info-day" TargetMode="Externa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34FB91-FE25-EF95-D213-36474C5CC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" descr="A black and red logo&#10;&#10;AI-generated content may be incorrect.">
            <a:extLst>
              <a:ext uri="{FF2B5EF4-FFF2-40B4-BE49-F238E27FC236}">
                <a16:creationId xmlns:a16="http://schemas.microsoft.com/office/drawing/2014/main" id="{62927B5A-C43C-18F3-A56C-A98FA7C16881}"/>
              </a:ext>
            </a:extLst>
          </p:cNvPr>
          <p:cNvSpPr/>
          <p:nvPr/>
        </p:nvSpPr>
        <p:spPr>
          <a:xfrm>
            <a:off x="1028700" y="447675"/>
            <a:ext cx="4381500" cy="1600200"/>
          </a:xfrm>
          <a:custGeom>
            <a:avLst/>
            <a:gdLst/>
            <a:ahLst/>
            <a:cxnLst/>
            <a:rect l="l" t="t" r="r" b="b"/>
            <a:pathLst>
              <a:path w="4381500" h="1600200">
                <a:moveTo>
                  <a:pt x="0" y="0"/>
                </a:moveTo>
                <a:lnTo>
                  <a:pt x="4381500" y="0"/>
                </a:lnTo>
                <a:lnTo>
                  <a:pt x="4381500" y="1600200"/>
                </a:lnTo>
                <a:lnTo>
                  <a:pt x="0" y="1600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pic>
        <p:nvPicPr>
          <p:cNvPr id="11" name="Picture 10" descr="A close-up of a planet&#10;&#10;AI-generated content may be incorrect.">
            <a:extLst>
              <a:ext uri="{FF2B5EF4-FFF2-40B4-BE49-F238E27FC236}">
                <a16:creationId xmlns:a16="http://schemas.microsoft.com/office/drawing/2014/main" id="{0C4D93F7-6B32-BAFC-83D6-D6518FB39F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2258" y="0"/>
            <a:ext cx="8605069" cy="10287000"/>
          </a:xfrm>
          <a:prstGeom prst="rect">
            <a:avLst/>
          </a:prstGeom>
        </p:spPr>
      </p:pic>
      <p:sp>
        <p:nvSpPr>
          <p:cNvPr id="14" name="TextBox 5">
            <a:extLst>
              <a:ext uri="{FF2B5EF4-FFF2-40B4-BE49-F238E27FC236}">
                <a16:creationId xmlns:a16="http://schemas.microsoft.com/office/drawing/2014/main" id="{874AF440-A4B2-337D-3F37-46D52D176C14}"/>
              </a:ext>
            </a:extLst>
          </p:cNvPr>
          <p:cNvSpPr txBox="1"/>
          <p:nvPr/>
        </p:nvSpPr>
        <p:spPr>
          <a:xfrm>
            <a:off x="1028700" y="4222468"/>
            <a:ext cx="8782386" cy="1559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301"/>
              </a:lnSpc>
            </a:pPr>
            <a:r>
              <a:rPr lang="en-US" sz="4500" b="1" spc="9">
                <a:solidFill>
                  <a:srgbClr val="AF1E2D"/>
                </a:solidFill>
                <a:latin typeface="Verdana"/>
                <a:ea typeface="Verdana"/>
                <a:sym typeface="Calibri (MS) Bold"/>
              </a:rPr>
              <a:t>Η </a:t>
            </a:r>
            <a:r>
              <a:rPr lang="en-US" sz="4500" b="1" spc="9" err="1">
                <a:solidFill>
                  <a:srgbClr val="AF1E2D"/>
                </a:solidFill>
                <a:latin typeface="Verdana"/>
                <a:ea typeface="Verdana"/>
                <a:sym typeface="Calibri (MS) Bold"/>
              </a:rPr>
              <a:t>Δομή</a:t>
            </a:r>
            <a:r>
              <a:rPr lang="en-US" sz="4500" b="1" spc="9">
                <a:solidFill>
                  <a:srgbClr val="AF1E2D"/>
                </a:solidFill>
                <a:latin typeface="Verdana"/>
                <a:ea typeface="Verdana"/>
                <a:sym typeface="Calibri (MS) Bold"/>
              </a:rPr>
              <a:t> </a:t>
            </a:r>
            <a:r>
              <a:rPr lang="en-US" sz="4500" b="1" spc="9" err="1">
                <a:solidFill>
                  <a:srgbClr val="AF1E2D"/>
                </a:solidFill>
                <a:latin typeface="Verdana"/>
                <a:ea typeface="Verdana"/>
                <a:sym typeface="Calibri (MS) Bold"/>
              </a:rPr>
              <a:t>του</a:t>
            </a:r>
            <a:r>
              <a:rPr lang="en-US" sz="4500" b="1" spc="9">
                <a:solidFill>
                  <a:srgbClr val="AF1E2D"/>
                </a:solidFill>
                <a:latin typeface="Verdana"/>
                <a:ea typeface="Verdana"/>
                <a:sym typeface="Calibri (MS) Bold"/>
              </a:rPr>
              <a:t> </a:t>
            </a:r>
            <a:r>
              <a:rPr lang="en-US" sz="4500" b="1" spc="9" err="1">
                <a:solidFill>
                  <a:srgbClr val="AF1E2D"/>
                </a:solidFill>
                <a:latin typeface="Verdana"/>
                <a:ea typeface="Verdana"/>
                <a:sym typeface="Calibri (MS) Bold"/>
              </a:rPr>
              <a:t>Ορίζοντ</a:t>
            </a:r>
            <a:r>
              <a:rPr lang="en-US" sz="4500" b="1" spc="9">
                <a:solidFill>
                  <a:srgbClr val="AF1E2D"/>
                </a:solidFill>
                <a:latin typeface="Verdana"/>
                <a:ea typeface="Verdana"/>
                <a:sym typeface="Calibri (MS) Bold"/>
              </a:rPr>
              <a:t>α </a:t>
            </a:r>
            <a:r>
              <a:rPr lang="en-US" sz="4500" b="1" spc="9" err="1">
                <a:solidFill>
                  <a:srgbClr val="AF1E2D"/>
                </a:solidFill>
                <a:latin typeface="Verdana"/>
                <a:ea typeface="Verdana"/>
                <a:sym typeface="Calibri (MS) Bold"/>
              </a:rPr>
              <a:t>Ευρώ</a:t>
            </a:r>
            <a:r>
              <a:rPr lang="en-US" sz="4500" b="1" spc="9">
                <a:solidFill>
                  <a:srgbClr val="AF1E2D"/>
                </a:solidFill>
                <a:latin typeface="Verdana"/>
                <a:ea typeface="Verdana"/>
                <a:sym typeface="Calibri (MS) Bold"/>
              </a:rPr>
              <a:t>πη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5804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47ADDC-8B40-798A-366A-376729E8A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CB0BDD0-0A6E-40FD-20D7-EC9C22654F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335"/>
            <a:ext cx="18288000" cy="10016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0579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E3DF7A-6DF2-A51D-B3A6-FBE7B6640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85875E03-A86B-E051-16BD-8B32BD5FD8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472"/>
            <a:ext cx="18288000" cy="992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736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A5DBA0-9C60-B2BD-D116-DB13E53FBE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AI-generated content may be incorrect.">
            <a:extLst>
              <a:ext uri="{FF2B5EF4-FFF2-40B4-BE49-F238E27FC236}">
                <a16:creationId xmlns:a16="http://schemas.microsoft.com/office/drawing/2014/main" id="{55D9D6BB-99EC-B339-777B-988BB0C9C0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472"/>
            <a:ext cx="18288000" cy="992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232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4A1C0-38CE-CC3E-41DD-549EE02F7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08134E50-BD61-1FEE-582C-110C4076AC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-465" b="85931"/>
          <a:stretch/>
        </p:blipFill>
        <p:spPr>
          <a:xfrm>
            <a:off x="0" y="107239"/>
            <a:ext cx="18288000" cy="1450540"/>
          </a:xfrm>
          <a:prstGeom prst="rect">
            <a:avLst/>
          </a:prstGeom>
        </p:spPr>
      </p:pic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980E5A67-F0D8-151D-1F83-D40F18839B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174" b="-666"/>
          <a:stretch/>
        </p:blipFill>
        <p:spPr>
          <a:xfrm>
            <a:off x="0" y="9038501"/>
            <a:ext cx="18288000" cy="11468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16E12C5-D3CF-6891-4DDF-2B39DF5048FE}"/>
              </a:ext>
            </a:extLst>
          </p:cNvPr>
          <p:cNvSpPr txBox="1"/>
          <p:nvPr/>
        </p:nvSpPr>
        <p:spPr>
          <a:xfrm>
            <a:off x="1281023" y="2197579"/>
            <a:ext cx="15165237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575945" indent="-575945">
              <a:buFont typeface="Arial"/>
              <a:buChar char="•"/>
            </a:pPr>
            <a:r>
              <a:rPr lang="en-US" sz="4000">
                <a:latin typeface="Verdana"/>
                <a:ea typeface="Verdana"/>
              </a:rPr>
              <a:t>E</a:t>
            </a:r>
            <a:r>
              <a:rPr lang="el-GR" sz="4000" err="1">
                <a:latin typeface="Verdana"/>
                <a:ea typeface="Verdana"/>
              </a:rPr>
              <a:t>λληνική</a:t>
            </a:r>
            <a:r>
              <a:rPr lang="el-GR" sz="4000">
                <a:latin typeface="Verdana"/>
                <a:ea typeface="Verdana"/>
              </a:rPr>
              <a:t> Διαδικτυακή Πύλη για τον Ορίζοντα Ευρώπη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530BE8-5D15-6CCB-753F-22A672C8245F}"/>
              </a:ext>
            </a:extLst>
          </p:cNvPr>
          <p:cNvSpPr txBox="1"/>
          <p:nvPr/>
        </p:nvSpPr>
        <p:spPr>
          <a:xfrm>
            <a:off x="2122098" y="2909259"/>
            <a:ext cx="6236898" cy="4770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500">
                <a:hlinkClick r:id="rId3"/>
              </a:rPr>
              <a:t>https://horizoneurope.gr/</a:t>
            </a:r>
            <a:r>
              <a:rPr lang="en-US" sz="2500"/>
              <a:t> </a:t>
            </a:r>
            <a:endParaRPr lang="en-US" sz="2500">
              <a:ea typeface="Calibri"/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9B8892-BCB3-BDBA-7596-92BFBE280EC9}"/>
              </a:ext>
            </a:extLst>
          </p:cNvPr>
          <p:cNvSpPr txBox="1"/>
          <p:nvPr/>
        </p:nvSpPr>
        <p:spPr>
          <a:xfrm>
            <a:off x="1216325" y="3965993"/>
            <a:ext cx="15165237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575945" indent="-575945">
              <a:buFont typeface="Arial"/>
              <a:buChar char="•"/>
            </a:pPr>
            <a:r>
              <a:rPr lang="el-GR" sz="4000">
                <a:latin typeface="Verdana"/>
                <a:ea typeface="Verdana"/>
              </a:rPr>
              <a:t>EU </a:t>
            </a:r>
            <a:r>
              <a:rPr lang="el-GR" sz="4000" err="1">
                <a:latin typeface="Verdana"/>
                <a:ea typeface="Verdana"/>
              </a:rPr>
              <a:t>Funding</a:t>
            </a:r>
            <a:r>
              <a:rPr lang="el-GR" sz="4000">
                <a:latin typeface="Verdana"/>
                <a:ea typeface="Verdana"/>
              </a:rPr>
              <a:t> &amp; </a:t>
            </a:r>
            <a:r>
              <a:rPr lang="el-GR" sz="4000" err="1">
                <a:latin typeface="Verdana"/>
                <a:ea typeface="Verdana"/>
              </a:rPr>
              <a:t>Tenders</a:t>
            </a:r>
            <a:r>
              <a:rPr lang="el-GR" sz="4000">
                <a:latin typeface="Verdana"/>
                <a:ea typeface="Verdana"/>
              </a:rPr>
              <a:t> </a:t>
            </a:r>
            <a:r>
              <a:rPr lang="el-GR" sz="4000" err="1">
                <a:latin typeface="Verdana"/>
                <a:ea typeface="Verdana"/>
              </a:rPr>
              <a:t>portal</a:t>
            </a:r>
            <a:r>
              <a:rPr lang="el-GR" sz="4000">
                <a:latin typeface="Verdana"/>
                <a:ea typeface="Verdana"/>
              </a:rPr>
              <a:t>/</a:t>
            </a:r>
            <a:r>
              <a:rPr lang="el-GR" sz="4000" err="1">
                <a:latin typeface="Verdana"/>
                <a:ea typeface="Verdana"/>
              </a:rPr>
              <a:t>Guidance</a:t>
            </a:r>
            <a:r>
              <a:rPr lang="el-GR" sz="4000">
                <a:latin typeface="Verdana"/>
                <a:ea typeface="Verdana"/>
              </a:rPr>
              <a:t> &amp; </a:t>
            </a:r>
            <a:r>
              <a:rPr lang="el-GR" sz="4000" err="1">
                <a:latin typeface="Verdana"/>
                <a:ea typeface="Verdana"/>
              </a:rPr>
              <a:t>Documents</a:t>
            </a:r>
            <a:r>
              <a:rPr lang="el-GR" sz="4000">
                <a:latin typeface="Verdana"/>
                <a:ea typeface="Verdana"/>
              </a:rPr>
              <a:t>/</a:t>
            </a:r>
            <a:r>
              <a:rPr lang="el-GR" sz="4000" err="1">
                <a:latin typeface="Verdana"/>
                <a:ea typeface="Verdana"/>
              </a:rPr>
              <a:t>Videos</a:t>
            </a:r>
            <a:endParaRPr lang="en-US" sz="4000" err="1">
              <a:latin typeface="Verdana"/>
              <a:ea typeface="Verdan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233C6A-6D64-598F-2B94-705FF3526EBB}"/>
              </a:ext>
            </a:extLst>
          </p:cNvPr>
          <p:cNvSpPr txBox="1"/>
          <p:nvPr/>
        </p:nvSpPr>
        <p:spPr>
          <a:xfrm>
            <a:off x="1281022" y="6575484"/>
            <a:ext cx="15165237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575945" indent="-575945">
              <a:buFont typeface="Arial"/>
              <a:buChar char="•"/>
            </a:pPr>
            <a:r>
              <a:rPr lang="el-GR" sz="4000" err="1">
                <a:latin typeface="Verdana"/>
                <a:ea typeface="Verdana"/>
              </a:rPr>
              <a:t>Horizon</a:t>
            </a:r>
            <a:r>
              <a:rPr lang="el-GR" sz="4000">
                <a:latin typeface="Verdana"/>
                <a:ea typeface="Verdana"/>
              </a:rPr>
              <a:t> Europe (</a:t>
            </a:r>
            <a:r>
              <a:rPr lang="el-GR" sz="4000" err="1">
                <a:latin typeface="Verdana"/>
                <a:ea typeface="Verdana"/>
              </a:rPr>
              <a:t>general</a:t>
            </a:r>
            <a:r>
              <a:rPr lang="el-GR" sz="4000">
                <a:latin typeface="Verdana"/>
                <a:ea typeface="Verdana"/>
              </a:rPr>
              <a:t> </a:t>
            </a:r>
            <a:r>
              <a:rPr lang="el-GR" sz="4000" err="1">
                <a:latin typeface="Verdana"/>
                <a:ea typeface="Verdana"/>
              </a:rPr>
              <a:t>info</a:t>
            </a:r>
            <a:r>
              <a:rPr lang="el-GR" sz="4000">
                <a:latin typeface="Verdana"/>
                <a:ea typeface="Verdana"/>
              </a:rPr>
              <a:t>)</a:t>
            </a:r>
            <a:endParaRPr lang="en-US" sz="4000">
              <a:latin typeface="Verdana"/>
              <a:ea typeface="Verdan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296B9F-0489-8D46-25CF-8E123338D307}"/>
              </a:ext>
            </a:extLst>
          </p:cNvPr>
          <p:cNvSpPr txBox="1"/>
          <p:nvPr/>
        </p:nvSpPr>
        <p:spPr>
          <a:xfrm>
            <a:off x="2057400" y="5281522"/>
            <a:ext cx="8328803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500">
                <a:hlinkClick r:id="rId4"/>
              </a:rPr>
              <a:t>https://ec.europa.eu/info/funding-tenders/opportunities/portal/screen/support/videos/support</a:t>
            </a:r>
            <a:r>
              <a:rPr lang="en-US" sz="2500"/>
              <a:t> 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DCEB1A-E9F7-CA06-5533-585012EE2BF2}"/>
              </a:ext>
            </a:extLst>
          </p:cNvPr>
          <p:cNvSpPr txBox="1"/>
          <p:nvPr/>
        </p:nvSpPr>
        <p:spPr>
          <a:xfrm>
            <a:off x="2122098" y="7459692"/>
            <a:ext cx="8328803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500">
                <a:ea typeface="+mn-lt"/>
                <a:cs typeface="+mn-lt"/>
                <a:hlinkClick r:id="rId5"/>
              </a:rPr>
              <a:t>https://ec.europa.eu/info/funding-tenders/opportunities/portal/screen/programmes/horizon</a:t>
            </a:r>
            <a:r>
              <a:rPr lang="en-US" sz="2500">
                <a:ea typeface="+mn-lt"/>
                <a:cs typeface="+mn-lt"/>
              </a:rPr>
              <a:t>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787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447675"/>
            <a:ext cx="4381500" cy="1600200"/>
          </a:xfrm>
          <a:custGeom>
            <a:avLst/>
            <a:gdLst/>
            <a:ahLst/>
            <a:cxnLst/>
            <a:rect l="l" t="t" r="r" b="b"/>
            <a:pathLst>
              <a:path w="4381500" h="1600200">
                <a:moveTo>
                  <a:pt x="0" y="0"/>
                </a:moveTo>
                <a:lnTo>
                  <a:pt x="4381500" y="0"/>
                </a:lnTo>
                <a:lnTo>
                  <a:pt x="4381500" y="1600200"/>
                </a:lnTo>
                <a:lnTo>
                  <a:pt x="0" y="1600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0384660" y="647700"/>
            <a:ext cx="7512815" cy="8991600"/>
            <a:chOff x="0" y="0"/>
            <a:chExt cx="10017087" cy="11988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0016999" cy="11988801"/>
            </a:xfrm>
            <a:custGeom>
              <a:avLst/>
              <a:gdLst/>
              <a:ahLst/>
              <a:cxnLst/>
              <a:rect l="l" t="t" r="r" b="b"/>
              <a:pathLst>
                <a:path w="10016999" h="11988801">
                  <a:moveTo>
                    <a:pt x="9972548" y="0"/>
                  </a:moveTo>
                  <a:cubicBezTo>
                    <a:pt x="7543419" y="635"/>
                    <a:pt x="5114163" y="635"/>
                    <a:pt x="2684907" y="635"/>
                  </a:cubicBezTo>
                  <a:cubicBezTo>
                    <a:pt x="2659126" y="69596"/>
                    <a:pt x="2648839" y="142367"/>
                    <a:pt x="2632964" y="213487"/>
                  </a:cubicBezTo>
                  <a:cubicBezTo>
                    <a:pt x="2370328" y="1383792"/>
                    <a:pt x="2108327" y="2553843"/>
                    <a:pt x="1846453" y="3724275"/>
                  </a:cubicBezTo>
                  <a:cubicBezTo>
                    <a:pt x="1588770" y="4876292"/>
                    <a:pt x="1331468" y="6028436"/>
                    <a:pt x="1073658" y="7180326"/>
                  </a:cubicBezTo>
                  <a:cubicBezTo>
                    <a:pt x="864743" y="8113395"/>
                    <a:pt x="655320" y="9046083"/>
                    <a:pt x="446532" y="9979152"/>
                  </a:cubicBezTo>
                  <a:cubicBezTo>
                    <a:pt x="299847" y="10633456"/>
                    <a:pt x="153797" y="11287760"/>
                    <a:pt x="7620" y="11942318"/>
                  </a:cubicBezTo>
                  <a:cubicBezTo>
                    <a:pt x="5080" y="11953494"/>
                    <a:pt x="254" y="11964543"/>
                    <a:pt x="0" y="11976227"/>
                  </a:cubicBezTo>
                  <a:lnTo>
                    <a:pt x="0" y="11976227"/>
                  </a:lnTo>
                  <a:lnTo>
                    <a:pt x="0" y="11978132"/>
                  </a:lnTo>
                  <a:lnTo>
                    <a:pt x="0" y="11978132"/>
                  </a:lnTo>
                  <a:cubicBezTo>
                    <a:pt x="127" y="11981435"/>
                    <a:pt x="508" y="11984737"/>
                    <a:pt x="1524" y="11988039"/>
                  </a:cubicBezTo>
                  <a:cubicBezTo>
                    <a:pt x="3325241" y="11988039"/>
                    <a:pt x="6648704" y="11988039"/>
                    <a:pt x="9972167" y="11988801"/>
                  </a:cubicBezTo>
                  <a:cubicBezTo>
                    <a:pt x="10004679" y="11988801"/>
                    <a:pt x="10016999" y="11986133"/>
                    <a:pt x="10016999" y="11947526"/>
                  </a:cubicBezTo>
                  <a:cubicBezTo>
                    <a:pt x="10015855" y="7979029"/>
                    <a:pt x="10015855" y="4010407"/>
                    <a:pt x="10016617" y="41657"/>
                  </a:cubicBezTo>
                  <a:cubicBezTo>
                    <a:pt x="10016617" y="4065"/>
                    <a:pt x="10005441" y="1"/>
                    <a:pt x="9972422" y="1"/>
                  </a:cubicBezTo>
                  <a:close/>
                </a:path>
              </a:pathLst>
            </a:custGeom>
            <a:blipFill>
              <a:blip r:embed="rId3"/>
              <a:stretch>
                <a:fillRect r="-139369"/>
              </a:stretch>
            </a:blipFill>
          </p:spPr>
        </p:sp>
      </p:grpSp>
      <p:sp>
        <p:nvSpPr>
          <p:cNvPr id="5" name="TextBox 5"/>
          <p:cNvSpPr txBox="1"/>
          <p:nvPr/>
        </p:nvSpPr>
        <p:spPr>
          <a:xfrm>
            <a:off x="1028700" y="4222468"/>
            <a:ext cx="8782386" cy="2341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301"/>
              </a:lnSpc>
            </a:pPr>
            <a:r>
              <a:rPr lang="en-US" sz="4501" b="1" spc="9">
                <a:solidFill>
                  <a:srgbClr val="AF1E2D"/>
                </a:solidFill>
                <a:latin typeface="Verdana"/>
                <a:ea typeface="Verdana"/>
                <a:cs typeface="Calibri (MS) Bold"/>
                <a:sym typeface="Calibri (MS) Bold"/>
              </a:rPr>
              <a:t>Κα</a:t>
            </a:r>
            <a:r>
              <a:rPr lang="en-US" sz="4501" b="1" spc="9" err="1">
                <a:solidFill>
                  <a:srgbClr val="AF1E2D"/>
                </a:solidFill>
                <a:latin typeface="Verdana"/>
                <a:ea typeface="Verdana"/>
                <a:cs typeface="Calibri (MS) Bold"/>
                <a:sym typeface="Calibri (MS) Bold"/>
              </a:rPr>
              <a:t>τευθύνσεις</a:t>
            </a:r>
            <a:r>
              <a:rPr lang="en-US" sz="4501" b="1" spc="9">
                <a:solidFill>
                  <a:srgbClr val="AF1E2D"/>
                </a:solidFill>
                <a:latin typeface="Verdana"/>
                <a:ea typeface="Verdana"/>
                <a:cs typeface="Calibri (MS) Bold"/>
                <a:sym typeface="Calibri (MS) Bold"/>
              </a:rPr>
              <a:t> των </a:t>
            </a:r>
            <a:r>
              <a:rPr lang="en-US" sz="4501" b="1" spc="9" err="1">
                <a:solidFill>
                  <a:srgbClr val="AF1E2D"/>
                </a:solidFill>
                <a:latin typeface="Verdana"/>
                <a:ea typeface="Verdana"/>
                <a:cs typeface="Calibri (MS) Bold"/>
                <a:sym typeface="Calibri (MS) Bold"/>
              </a:rPr>
              <a:t>μελλοντικών</a:t>
            </a:r>
            <a:r>
              <a:rPr lang="el-GR" sz="4501" b="1" spc="9">
                <a:solidFill>
                  <a:srgbClr val="AF1E2D"/>
                </a:solidFill>
                <a:latin typeface="Verdana"/>
                <a:ea typeface="Verdana"/>
                <a:cs typeface="Calibri (MS) Bold"/>
                <a:sym typeface="Calibri (MS) Bold"/>
              </a:rPr>
              <a:t> Π</a:t>
            </a:r>
            <a:r>
              <a:rPr lang="en-US" sz="4501" b="1" spc="9" err="1">
                <a:solidFill>
                  <a:srgbClr val="AF1E2D"/>
                </a:solidFill>
                <a:latin typeface="Verdana"/>
                <a:ea typeface="Verdana"/>
                <a:cs typeface="Calibri (MS) Bold"/>
                <a:sym typeface="Calibri (MS) Bold"/>
              </a:rPr>
              <a:t>ρογρ</a:t>
            </a:r>
            <a:r>
              <a:rPr lang="en-US" sz="4501" b="1" spc="9">
                <a:solidFill>
                  <a:srgbClr val="AF1E2D"/>
                </a:solidFill>
                <a:latin typeface="Verdana"/>
                <a:ea typeface="Verdana"/>
                <a:cs typeface="Calibri (MS) Bold"/>
                <a:sym typeface="Calibri (MS) Bold"/>
              </a:rPr>
              <a:t>αμμάτων </a:t>
            </a:r>
            <a:r>
              <a:rPr lang="el-GR" sz="4501" b="1" spc="9">
                <a:solidFill>
                  <a:srgbClr val="AF1E2D"/>
                </a:solidFill>
                <a:latin typeface="Verdana"/>
                <a:ea typeface="Verdana"/>
                <a:cs typeface="Calibri (MS) Bold"/>
                <a:sym typeface="Calibri (MS) Bold"/>
              </a:rPr>
              <a:t>Ε</a:t>
            </a:r>
            <a:r>
              <a:rPr lang="en-US" sz="4501" b="1" spc="9" err="1">
                <a:solidFill>
                  <a:srgbClr val="AF1E2D"/>
                </a:solidFill>
                <a:latin typeface="Verdana"/>
                <a:ea typeface="Verdana"/>
                <a:cs typeface="Calibri (MS) Bold"/>
                <a:sym typeface="Calibri (MS) Bold"/>
              </a:rPr>
              <a:t>ργ</a:t>
            </a:r>
            <a:r>
              <a:rPr lang="en-US" sz="4501" b="1" spc="9">
                <a:solidFill>
                  <a:srgbClr val="AF1E2D"/>
                </a:solidFill>
                <a:latin typeface="Verdana"/>
                <a:ea typeface="Verdana"/>
                <a:cs typeface="Calibri (MS) Bold"/>
                <a:sym typeface="Calibri (MS) Bold"/>
              </a:rPr>
              <a:t>ασίας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BE644B-CE51-AFFA-5A33-7145515CC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business plan&#10;&#10;AI-generated content may be incorrect.">
            <a:extLst>
              <a:ext uri="{FF2B5EF4-FFF2-40B4-BE49-F238E27FC236}">
                <a16:creationId xmlns:a16="http://schemas.microsoft.com/office/drawing/2014/main" id="{D3E2B61A-76D6-4F3A-C679-F5E1B02BD8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472"/>
            <a:ext cx="18288000" cy="992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821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EE5B34-37C5-A369-D94A-93BD47D558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9764E8DB-0E2E-9ACE-5DBC-E10507A68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472"/>
            <a:ext cx="18288000" cy="992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207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" y="404335"/>
            <a:ext cx="13965337" cy="844205"/>
          </a:xfrm>
          <a:custGeom>
            <a:avLst/>
            <a:gdLst/>
            <a:ahLst/>
            <a:cxnLst/>
            <a:rect l="l" t="t" r="r" b="b"/>
            <a:pathLst>
              <a:path w="10595458" h="1021566">
                <a:moveTo>
                  <a:pt x="0" y="0"/>
                </a:moveTo>
                <a:lnTo>
                  <a:pt x="10595458" y="0"/>
                </a:lnTo>
                <a:lnTo>
                  <a:pt x="10595458" y="1021565"/>
                </a:lnTo>
                <a:lnTo>
                  <a:pt x="0" y="10215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621000" y="9191625"/>
            <a:ext cx="2390775" cy="866775"/>
          </a:xfrm>
          <a:custGeom>
            <a:avLst/>
            <a:gdLst/>
            <a:ahLst/>
            <a:cxnLst/>
            <a:rect l="l" t="t" r="r" b="b"/>
            <a:pathLst>
              <a:path w="2390775" h="866775">
                <a:moveTo>
                  <a:pt x="0" y="0"/>
                </a:moveTo>
                <a:lnTo>
                  <a:pt x="2390775" y="0"/>
                </a:lnTo>
                <a:lnTo>
                  <a:pt x="2390775" y="866775"/>
                </a:lnTo>
                <a:lnTo>
                  <a:pt x="0" y="8667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13724" y="415290"/>
            <a:ext cx="11963664" cy="7026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01"/>
              </a:lnSpc>
            </a:pPr>
            <a:r>
              <a:rPr lang="en-US" sz="4000" spc="4" err="1">
                <a:solidFill>
                  <a:srgbClr val="FFFFFF"/>
                </a:solidFill>
                <a:latin typeface="Verdana"/>
                <a:ea typeface="Verdana"/>
                <a:cs typeface="Calibri (MS)"/>
                <a:sym typeface="Calibri (MS)"/>
              </a:rPr>
              <a:t>Πυλών</a:t>
            </a:r>
            <a:r>
              <a:rPr lang="en-US" sz="4000" spc="4">
                <a:solidFill>
                  <a:srgbClr val="FFFFFF"/>
                </a:solidFill>
                <a:latin typeface="Verdana"/>
                <a:ea typeface="Verdana"/>
                <a:cs typeface="Calibri (MS)"/>
                <a:sym typeface="Calibri (MS)"/>
              </a:rPr>
              <a:t>ας </a:t>
            </a:r>
            <a:r>
              <a:rPr lang="en-US" sz="4000" spc="4" err="1">
                <a:solidFill>
                  <a:srgbClr val="FFFFFF"/>
                </a:solidFill>
                <a:latin typeface="Verdana"/>
                <a:ea typeface="Verdana"/>
                <a:cs typeface="Calibri (MS)"/>
                <a:sym typeface="Calibri (MS)"/>
              </a:rPr>
              <a:t>ιι</a:t>
            </a:r>
            <a:r>
              <a:rPr lang="en-US" sz="4000" spc="4">
                <a:solidFill>
                  <a:srgbClr val="FFFFFF"/>
                </a:solidFill>
                <a:latin typeface="Verdana"/>
                <a:ea typeface="Verdana"/>
                <a:cs typeface="Calibri (MS)"/>
                <a:sym typeface="Calibri (MS)"/>
              </a:rPr>
              <a:t>: Info Days &amp; Brokerage Events</a:t>
            </a:r>
            <a:endParaRPr lang="en-US" sz="4000" spc="4">
              <a:solidFill>
                <a:srgbClr val="FFFFFF"/>
              </a:solidFill>
              <a:latin typeface="Verdana"/>
              <a:ea typeface="Verdana"/>
              <a:cs typeface="Calibri (MS)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28700" y="2082433"/>
            <a:ext cx="14385443" cy="6274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82295" lvl="1" indent="-290830" algn="l">
              <a:lnSpc>
                <a:spcPts val="3779"/>
              </a:lnSpc>
              <a:buFont typeface="Arial"/>
              <a:buChar char="•"/>
            </a:pPr>
            <a:r>
              <a:rPr lang="en-US" sz="2300" b="1" spc="2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Cluster 1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“Health” – Info Day – 22 Μα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2025, 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δικτυ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κά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.</a:t>
            </a:r>
            <a:endParaRPr lang="en-US" sz="2300" spc="2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582295" lvl="1" indent="-290830" algn="l">
              <a:lnSpc>
                <a:spcPts val="3779"/>
              </a:lnSpc>
              <a:buFont typeface="Arial"/>
              <a:buChar char="•"/>
            </a:pPr>
            <a:r>
              <a:rPr lang="en-US" sz="2300" b="1" spc="2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Cluster 2 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“Culture, Creativity and Inclusive Society” Info Day – 15 Μα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2025, 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δικτυ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κά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.</a:t>
            </a:r>
            <a:endParaRPr lang="en-US" sz="2300" spc="2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1165225" lvl="2" indent="-387985">
              <a:lnSpc>
                <a:spcPts val="3779"/>
              </a:lnSpc>
              <a:buFont typeface="Arial"/>
              <a:buChar char="⚬"/>
            </a:pP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Brokerage Event από Net4Society, 16 Μα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2025.</a:t>
            </a:r>
            <a:endParaRPr lang="en-US" sz="2300" spc="2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582295" lvl="1" indent="-290830" algn="l">
              <a:lnSpc>
                <a:spcPts val="3779"/>
              </a:lnSpc>
              <a:buFont typeface="Arial"/>
              <a:buChar char="•"/>
            </a:pPr>
            <a:r>
              <a:rPr lang="en-US" sz="2300" b="1" spc="2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Cluster 4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“Digital, Industry and Space” Info Days – 13-14 Μα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2025, 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δικτυ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κά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.</a:t>
            </a:r>
            <a:endParaRPr lang="en-US" sz="2300" spc="2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582295" lvl="1" indent="-290830" algn="l">
              <a:lnSpc>
                <a:spcPts val="3779"/>
              </a:lnSpc>
              <a:buFont typeface="Arial"/>
              <a:buChar char="•"/>
            </a:pPr>
            <a:r>
              <a:rPr lang="en-US" sz="2300" b="1" spc="2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Cluster 5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“Climate, Energy and Mobility” Info Day – 6 Μα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2025, 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Βρυξέλλες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&amp; 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δικτυ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κά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.</a:t>
            </a:r>
            <a:endParaRPr lang="en-US" sz="2300" spc="2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1165225" lvl="2" indent="-387985">
              <a:lnSpc>
                <a:spcPts val="3779"/>
              </a:lnSpc>
              <a:buFont typeface="Arial"/>
              <a:buChar char="⚬"/>
            </a:pP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Brokerage Event από GREENET: 6 Μα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2025, απ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όγευμ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α.</a:t>
            </a:r>
            <a:endParaRPr lang="en-US" sz="2300" spc="2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582295" lvl="1" indent="-290830" algn="l">
              <a:lnSpc>
                <a:spcPts val="3779"/>
              </a:lnSpc>
              <a:buFont typeface="Arial"/>
              <a:buChar char="•"/>
            </a:pPr>
            <a:r>
              <a:rPr lang="en-US" sz="2300" b="1" spc="2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Cluster 6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“Food, Bioeconomy, Natural Resources, Agriculture and Environment” Info Days – 20-21 Μα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2025, 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δικτυ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κά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.</a:t>
            </a:r>
            <a:endParaRPr lang="en-US" sz="2300" spc="2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1165225" lvl="2" indent="-387985">
              <a:lnSpc>
                <a:spcPts val="3779"/>
              </a:lnSpc>
              <a:buFont typeface="Arial"/>
              <a:buChar char="⚬"/>
            </a:pP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Brokerage Event &amp; Training for Applicants από CARE4BIO: 27-28 Μα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2025.</a:t>
            </a:r>
            <a:endParaRPr lang="en-US" sz="2300" spc="2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582295" lvl="1" indent="-290830" algn="l">
              <a:lnSpc>
                <a:spcPts val="3779"/>
              </a:lnSpc>
              <a:buFont typeface="Arial"/>
              <a:buChar char="•"/>
            </a:pPr>
            <a:r>
              <a:rPr lang="en-US" sz="2300" b="1" spc="2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EU Missions 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Info Days – 22-23 Μα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2025, 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δικτυ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κά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.</a:t>
            </a:r>
            <a:endParaRPr lang="en-US" sz="2300" spc="2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1165225" lvl="2" indent="-387985">
              <a:lnSpc>
                <a:spcPts val="3779"/>
              </a:lnSpc>
              <a:buFont typeface="Arial"/>
              <a:buChar char="⚬"/>
            </a:pP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Brokerage Event από NCP4Missions: 26 Μα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2025, 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δικτυ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κά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.</a:t>
            </a:r>
            <a:endParaRPr lang="en-US" sz="2300" spc="2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582295" lvl="1" indent="-290830" algn="l">
              <a:lnSpc>
                <a:spcPts val="3779"/>
              </a:lnSpc>
              <a:buFont typeface="Arial"/>
              <a:buChar char="•"/>
            </a:pPr>
            <a:r>
              <a:rPr lang="en-US" sz="2300" b="1" spc="2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CBE JU 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Info Day 2025 – 3 Απ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ριλίου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2025, 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Βρυξέλλες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&amp; 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δικτυ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3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κά</a:t>
            </a:r>
            <a:r>
              <a:rPr lang="en-US" sz="23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.</a:t>
            </a:r>
            <a:endParaRPr lang="en-US" sz="2300" spc="2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" y="345215"/>
            <a:ext cx="10595458" cy="1021566"/>
          </a:xfrm>
          <a:custGeom>
            <a:avLst/>
            <a:gdLst/>
            <a:ahLst/>
            <a:cxnLst/>
            <a:rect l="l" t="t" r="r" b="b"/>
            <a:pathLst>
              <a:path w="10595458" h="1021566">
                <a:moveTo>
                  <a:pt x="0" y="0"/>
                </a:moveTo>
                <a:lnTo>
                  <a:pt x="10595458" y="0"/>
                </a:lnTo>
                <a:lnTo>
                  <a:pt x="10595458" y="1021565"/>
                </a:lnTo>
                <a:lnTo>
                  <a:pt x="0" y="10215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621000" y="9191625"/>
            <a:ext cx="2390775" cy="866775"/>
          </a:xfrm>
          <a:custGeom>
            <a:avLst/>
            <a:gdLst/>
            <a:ahLst/>
            <a:cxnLst/>
            <a:rect l="l" t="t" r="r" b="b"/>
            <a:pathLst>
              <a:path w="2390775" h="866775">
                <a:moveTo>
                  <a:pt x="0" y="0"/>
                </a:moveTo>
                <a:lnTo>
                  <a:pt x="2390775" y="0"/>
                </a:lnTo>
                <a:lnTo>
                  <a:pt x="2390775" y="866775"/>
                </a:lnTo>
                <a:lnTo>
                  <a:pt x="0" y="8667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53069" y="2636138"/>
            <a:ext cx="9397563" cy="5286129"/>
          </a:xfrm>
          <a:custGeom>
            <a:avLst/>
            <a:gdLst/>
            <a:ahLst/>
            <a:cxnLst/>
            <a:rect l="l" t="t" r="r" b="b"/>
            <a:pathLst>
              <a:path w="9397563" h="5286129">
                <a:moveTo>
                  <a:pt x="0" y="0"/>
                </a:moveTo>
                <a:lnTo>
                  <a:pt x="9397563" y="0"/>
                </a:lnTo>
                <a:lnTo>
                  <a:pt x="9397563" y="5286129"/>
                </a:lnTo>
                <a:lnTo>
                  <a:pt x="0" y="528612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462445" y="461689"/>
            <a:ext cx="9800757" cy="714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01"/>
              </a:lnSpc>
            </a:pPr>
            <a:r>
              <a:rPr lang="en-US" sz="4429" spc="4">
                <a:solidFill>
                  <a:srgbClr val="FFFFFF"/>
                </a:solidFill>
                <a:latin typeface="Verdana"/>
                <a:ea typeface="Verdana"/>
                <a:cs typeface="Calibri (MS)"/>
                <a:sym typeface="Calibri (MS)"/>
              </a:rPr>
              <a:t>Cluster 1 – Health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632525" y="6166061"/>
            <a:ext cx="7002406" cy="909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514"/>
              </a:lnSpc>
            </a:pPr>
            <a:r>
              <a:rPr lang="en-US" sz="3474" b="1" spc="17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Info Day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581053" y="7260924"/>
            <a:ext cx="8313494" cy="5828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898"/>
              </a:lnSpc>
              <a:spcBef>
                <a:spcPct val="0"/>
              </a:spcBef>
            </a:pPr>
            <a:r>
              <a:rPr lang="en-US" sz="30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📅 22 Μα</a:t>
            </a:r>
            <a:r>
              <a:rPr lang="en-US" sz="30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30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 | 📍 </a:t>
            </a:r>
            <a:r>
              <a:rPr lang="en-US" sz="30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</a:t>
            </a:r>
            <a:r>
              <a:rPr lang="en-US" sz="30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30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δικτυ</a:t>
            </a:r>
            <a:r>
              <a:rPr lang="en-US" sz="30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30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κά</a:t>
            </a:r>
            <a:r>
              <a:rPr lang="en-US" sz="30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endParaRPr lang="en-US" sz="30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" y="345215"/>
            <a:ext cx="10595458" cy="1021566"/>
          </a:xfrm>
          <a:custGeom>
            <a:avLst/>
            <a:gdLst/>
            <a:ahLst/>
            <a:cxnLst/>
            <a:rect l="l" t="t" r="r" b="b"/>
            <a:pathLst>
              <a:path w="10595458" h="1021566">
                <a:moveTo>
                  <a:pt x="0" y="0"/>
                </a:moveTo>
                <a:lnTo>
                  <a:pt x="10595458" y="0"/>
                </a:lnTo>
                <a:lnTo>
                  <a:pt x="10595458" y="1021565"/>
                </a:lnTo>
                <a:lnTo>
                  <a:pt x="0" y="10215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621000" y="9191625"/>
            <a:ext cx="2390775" cy="866775"/>
          </a:xfrm>
          <a:custGeom>
            <a:avLst/>
            <a:gdLst/>
            <a:ahLst/>
            <a:cxnLst/>
            <a:rect l="l" t="t" r="r" b="b"/>
            <a:pathLst>
              <a:path w="2390775" h="866775">
                <a:moveTo>
                  <a:pt x="0" y="0"/>
                </a:moveTo>
                <a:lnTo>
                  <a:pt x="2390775" y="0"/>
                </a:lnTo>
                <a:lnTo>
                  <a:pt x="2390775" y="866775"/>
                </a:lnTo>
                <a:lnTo>
                  <a:pt x="0" y="8667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5800783" y="345215"/>
            <a:ext cx="10595458" cy="1021566"/>
          </a:xfrm>
          <a:custGeom>
            <a:avLst/>
            <a:gdLst/>
            <a:ahLst/>
            <a:cxnLst/>
            <a:rect l="l" t="t" r="r" b="b"/>
            <a:pathLst>
              <a:path w="10595458" h="1021566">
                <a:moveTo>
                  <a:pt x="0" y="0"/>
                </a:moveTo>
                <a:lnTo>
                  <a:pt x="10595458" y="0"/>
                </a:lnTo>
                <a:lnTo>
                  <a:pt x="10595458" y="1021565"/>
                </a:lnTo>
                <a:lnTo>
                  <a:pt x="0" y="10215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93838" y="1929631"/>
            <a:ext cx="9027310" cy="5849697"/>
          </a:xfrm>
          <a:custGeom>
            <a:avLst/>
            <a:gdLst/>
            <a:ahLst/>
            <a:cxnLst/>
            <a:rect l="l" t="t" r="r" b="b"/>
            <a:pathLst>
              <a:path w="9027310" h="5849697">
                <a:moveTo>
                  <a:pt x="0" y="0"/>
                </a:moveTo>
                <a:lnTo>
                  <a:pt x="9027310" y="0"/>
                </a:lnTo>
                <a:lnTo>
                  <a:pt x="9027310" y="5849697"/>
                </a:lnTo>
                <a:lnTo>
                  <a:pt x="0" y="584969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1764264" y="5532107"/>
            <a:ext cx="4352755" cy="2270044"/>
          </a:xfrm>
          <a:custGeom>
            <a:avLst/>
            <a:gdLst/>
            <a:ahLst/>
            <a:cxnLst/>
            <a:rect l="l" t="t" r="r" b="b"/>
            <a:pathLst>
              <a:path w="4352755" h="2270044">
                <a:moveTo>
                  <a:pt x="0" y="0"/>
                </a:moveTo>
                <a:lnTo>
                  <a:pt x="4352755" y="0"/>
                </a:lnTo>
                <a:lnTo>
                  <a:pt x="4352755" y="2270045"/>
                </a:lnTo>
                <a:lnTo>
                  <a:pt x="0" y="22700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426603" y="461689"/>
            <a:ext cx="16645576" cy="709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01"/>
              </a:lnSpc>
            </a:pPr>
            <a:r>
              <a:rPr lang="en-US" sz="3500" spc="4">
                <a:solidFill>
                  <a:srgbClr val="FFFFFF"/>
                </a:solidFill>
                <a:latin typeface="Verdana"/>
                <a:ea typeface="Verdana"/>
                <a:cs typeface="Calibri (MS)"/>
                <a:sym typeface="Calibri (MS)"/>
              </a:rPr>
              <a:t>Cluster 2</a:t>
            </a:r>
            <a:r>
              <a:rPr lang="en-US" sz="3500" spc="4">
                <a:solidFill>
                  <a:srgbClr val="FFFFFF"/>
                </a:solidFill>
                <a:latin typeface="Verdana"/>
                <a:ea typeface="Verdana"/>
                <a:sym typeface="Calibri (MS)"/>
              </a:rPr>
              <a:t> – Culture, Creativity and Inclusive society</a:t>
            </a:r>
            <a:endParaRPr lang="en-US" sz="3500" spc="4">
              <a:solidFill>
                <a:srgbClr val="FFFFFF"/>
              </a:solidFill>
              <a:latin typeface="Verdana"/>
              <a:ea typeface="Verdana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577243" y="2577721"/>
            <a:ext cx="8703323" cy="12486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00"/>
              </a:lnSpc>
            </a:pPr>
            <a:r>
              <a:rPr lang="en-US" sz="3200" b="1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Info Day</a:t>
            </a:r>
            <a:endParaRPr lang="en-US" sz="3200" b="1" spc="3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algn="l">
              <a:lnSpc>
                <a:spcPts val="5100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📅 15 Μα</a:t>
            </a:r>
            <a:r>
              <a:rPr lang="en-US" sz="32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32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 | 📍 </a:t>
            </a:r>
            <a:r>
              <a:rPr lang="en-US" sz="32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</a:t>
            </a:r>
            <a:r>
              <a:rPr lang="en-US" sz="32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32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δικτυ</a:t>
            </a:r>
            <a:r>
              <a:rPr lang="en-US" sz="32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32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κά</a:t>
            </a:r>
            <a:r>
              <a:rPr lang="en-US" sz="32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endParaRPr lang="en-US" sz="3200" spc="3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763634" y="8327824"/>
            <a:ext cx="10634117" cy="12359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100"/>
              </a:lnSpc>
            </a:pPr>
            <a:r>
              <a:rPr lang="en-US" sz="3200" b="1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Brokerage Event από </a:t>
            </a:r>
            <a:r>
              <a:rPr lang="en-US" sz="3200" b="1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Δίκτυο</a:t>
            </a:r>
            <a:r>
              <a:rPr lang="en-US" sz="3200" b="1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ΕΣΕ Net4Society</a:t>
            </a:r>
            <a:endParaRPr lang="en-US" sz="3200" b="1" spc="3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algn="just">
              <a:lnSpc>
                <a:spcPts val="5100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📅 16 Μα</a:t>
            </a:r>
            <a:r>
              <a:rPr lang="en-US" sz="32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32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 | 📍 </a:t>
            </a:r>
            <a:r>
              <a:rPr lang="en-US" sz="32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</a:t>
            </a:r>
            <a:r>
              <a:rPr lang="en-US" sz="32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32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δικτυ</a:t>
            </a:r>
            <a:r>
              <a:rPr lang="en-US" sz="32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32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κά</a:t>
            </a:r>
            <a:r>
              <a:rPr lang="en-US" sz="32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endParaRPr lang="en-US" sz="3200" spc="3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A5E463-C83B-0FFE-7A85-C53739E31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graph&#10;&#10;AI-generated content may be incorrect.">
            <a:extLst>
              <a:ext uri="{FF2B5EF4-FFF2-40B4-BE49-F238E27FC236}">
                <a16:creationId xmlns:a16="http://schemas.microsoft.com/office/drawing/2014/main" id="{0A31F157-3A6E-203C-AE22-AC71096280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472"/>
            <a:ext cx="18288000" cy="992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4718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" y="345215"/>
            <a:ext cx="10595458" cy="1021566"/>
          </a:xfrm>
          <a:custGeom>
            <a:avLst/>
            <a:gdLst/>
            <a:ahLst/>
            <a:cxnLst/>
            <a:rect l="l" t="t" r="r" b="b"/>
            <a:pathLst>
              <a:path w="10595458" h="1021566">
                <a:moveTo>
                  <a:pt x="0" y="0"/>
                </a:moveTo>
                <a:lnTo>
                  <a:pt x="10595458" y="0"/>
                </a:lnTo>
                <a:lnTo>
                  <a:pt x="10595458" y="1021565"/>
                </a:lnTo>
                <a:lnTo>
                  <a:pt x="0" y="10215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621000" y="9191625"/>
            <a:ext cx="2390775" cy="866775"/>
          </a:xfrm>
          <a:custGeom>
            <a:avLst/>
            <a:gdLst/>
            <a:ahLst/>
            <a:cxnLst/>
            <a:rect l="l" t="t" r="r" b="b"/>
            <a:pathLst>
              <a:path w="2390775" h="866775">
                <a:moveTo>
                  <a:pt x="0" y="0"/>
                </a:moveTo>
                <a:lnTo>
                  <a:pt x="2390775" y="0"/>
                </a:lnTo>
                <a:lnTo>
                  <a:pt x="2390775" y="866775"/>
                </a:lnTo>
                <a:lnTo>
                  <a:pt x="0" y="8667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204542" y="1937279"/>
            <a:ext cx="6907481" cy="4481228"/>
          </a:xfrm>
          <a:custGeom>
            <a:avLst/>
            <a:gdLst/>
            <a:ahLst/>
            <a:cxnLst/>
            <a:rect l="l" t="t" r="r" b="b"/>
            <a:pathLst>
              <a:path w="6907481" h="4481228">
                <a:moveTo>
                  <a:pt x="0" y="0"/>
                </a:moveTo>
                <a:lnTo>
                  <a:pt x="6907481" y="0"/>
                </a:lnTo>
                <a:lnTo>
                  <a:pt x="6907481" y="4481228"/>
                </a:lnTo>
                <a:lnTo>
                  <a:pt x="0" y="448122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81488" y="2323453"/>
            <a:ext cx="7235138" cy="3735140"/>
          </a:xfrm>
          <a:custGeom>
            <a:avLst/>
            <a:gdLst/>
            <a:ahLst/>
            <a:cxnLst/>
            <a:rect l="l" t="t" r="r" b="b"/>
            <a:pathLst>
              <a:path w="7235138" h="3735140">
                <a:moveTo>
                  <a:pt x="0" y="0"/>
                </a:moveTo>
                <a:lnTo>
                  <a:pt x="7235138" y="0"/>
                </a:lnTo>
                <a:lnTo>
                  <a:pt x="7235138" y="3735140"/>
                </a:lnTo>
                <a:lnTo>
                  <a:pt x="0" y="37351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368308" y="6560924"/>
            <a:ext cx="7054758" cy="23202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49"/>
              </a:lnSpc>
            </a:pPr>
            <a:r>
              <a:rPr lang="en-US" sz="2499" b="1" spc="12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Σημαντική Εκδήλωση Ενημέρωσης &amp; Δικτύωσης:</a:t>
            </a:r>
          </a:p>
          <a:p>
            <a:pPr marL="539749" lvl="1" indent="-269875" algn="l">
              <a:lnSpc>
                <a:spcPts val="3749"/>
              </a:lnSpc>
              <a:buFont typeface="Arial"/>
              <a:buChar char="•"/>
            </a:pPr>
            <a:r>
              <a:rPr lang="en-US" sz="2499" spc="1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SMI2G 2025: Εκδήλωση ενημέρωσης και δικτύωσης για το C</a:t>
            </a:r>
            <a:r>
              <a:rPr lang="en-US" sz="2499" u="none" spc="1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luster</a:t>
            </a:r>
            <a:r>
              <a:rPr lang="en-US" sz="2499" spc="1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3 (6-7 Μαΐου 2025, Παρίσι)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77029" y="385489"/>
            <a:ext cx="9970456" cy="7026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201"/>
              </a:lnSpc>
            </a:pPr>
            <a:r>
              <a:rPr lang="en-US" sz="4000" spc="4">
                <a:solidFill>
                  <a:srgbClr val="FFFFFF"/>
                </a:solidFill>
                <a:latin typeface="Verdana"/>
                <a:ea typeface="Verdana"/>
                <a:cs typeface="Calibri (MS)"/>
                <a:sym typeface="Calibri (MS)"/>
              </a:rPr>
              <a:t>Cluster 3 – Civil security for society</a:t>
            </a:r>
            <a:endParaRPr lang="en-US" sz="4000" spc="4">
              <a:solidFill>
                <a:srgbClr val="FFFFFF"/>
              </a:solidFill>
              <a:latin typeface="Verdana"/>
              <a:ea typeface="Verdana"/>
              <a:cs typeface="Calibri (MS)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204542" y="6920838"/>
            <a:ext cx="8106318" cy="14234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749"/>
              </a:lnSpc>
            </a:pPr>
            <a:r>
              <a:rPr lang="en-US" sz="3200" b="1" spc="1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Αν</a:t>
            </a:r>
            <a:r>
              <a:rPr lang="en-US" sz="3200" b="1" spc="1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3200" b="1" spc="1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μενόμενη</a:t>
            </a:r>
            <a:r>
              <a:rPr lang="en-US" sz="3200" b="1" spc="1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3200" b="1" spc="1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ημερομηνί</a:t>
            </a:r>
            <a:r>
              <a:rPr lang="en-US" sz="3200" b="1" spc="1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 Info day</a:t>
            </a:r>
            <a:r>
              <a:rPr lang="en-US" sz="3200" spc="1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: </a:t>
            </a:r>
          </a:p>
          <a:p>
            <a:pPr>
              <a:lnSpc>
                <a:spcPts val="3749"/>
              </a:lnSpc>
            </a:pPr>
            <a:r>
              <a:rPr lang="en-US" sz="3200" spc="1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Ιούνιος</a:t>
            </a:r>
            <a:r>
              <a:rPr lang="en-US" sz="3200" spc="1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</a:t>
            </a:r>
            <a:endParaRPr lang="en-US" sz="3200" spc="12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" y="345215"/>
            <a:ext cx="10595458" cy="1021566"/>
          </a:xfrm>
          <a:custGeom>
            <a:avLst/>
            <a:gdLst/>
            <a:ahLst/>
            <a:cxnLst/>
            <a:rect l="l" t="t" r="r" b="b"/>
            <a:pathLst>
              <a:path w="10595458" h="1021566">
                <a:moveTo>
                  <a:pt x="0" y="0"/>
                </a:moveTo>
                <a:lnTo>
                  <a:pt x="10595458" y="0"/>
                </a:lnTo>
                <a:lnTo>
                  <a:pt x="10595458" y="1021565"/>
                </a:lnTo>
                <a:lnTo>
                  <a:pt x="0" y="10215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621000" y="9191625"/>
            <a:ext cx="2390775" cy="866775"/>
          </a:xfrm>
          <a:custGeom>
            <a:avLst/>
            <a:gdLst/>
            <a:ahLst/>
            <a:cxnLst/>
            <a:rect l="l" t="t" r="r" b="b"/>
            <a:pathLst>
              <a:path w="2390775" h="866775">
                <a:moveTo>
                  <a:pt x="0" y="0"/>
                </a:moveTo>
                <a:lnTo>
                  <a:pt x="2390775" y="0"/>
                </a:lnTo>
                <a:lnTo>
                  <a:pt x="2390775" y="866775"/>
                </a:lnTo>
                <a:lnTo>
                  <a:pt x="0" y="8667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8083458" y="3209326"/>
            <a:ext cx="9175842" cy="5172881"/>
          </a:xfrm>
          <a:custGeom>
            <a:avLst/>
            <a:gdLst/>
            <a:ahLst/>
            <a:cxnLst/>
            <a:rect l="l" t="t" r="r" b="b"/>
            <a:pathLst>
              <a:path w="9175842" h="5172881">
                <a:moveTo>
                  <a:pt x="0" y="0"/>
                </a:moveTo>
                <a:lnTo>
                  <a:pt x="9175842" y="0"/>
                </a:lnTo>
                <a:lnTo>
                  <a:pt x="9175842" y="5172881"/>
                </a:lnTo>
                <a:lnTo>
                  <a:pt x="0" y="51728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358140" y="4560027"/>
            <a:ext cx="7212785" cy="17937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562"/>
              </a:lnSpc>
            </a:pPr>
            <a:r>
              <a:rPr lang="en-US" sz="28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Θα </a:t>
            </a:r>
            <a:r>
              <a:rPr lang="en-US" sz="28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δοθούν</a:t>
            </a:r>
            <a:r>
              <a:rPr lang="en-US" sz="28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8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οδηγίες</a:t>
            </a:r>
            <a:r>
              <a:rPr lang="en-US" sz="28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8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γι</a:t>
            </a:r>
            <a:r>
              <a:rPr lang="en-US" sz="28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 </a:t>
            </a:r>
            <a:r>
              <a:rPr lang="en-US" sz="28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την</a:t>
            </a:r>
            <a:r>
              <a:rPr lang="en-US" sz="28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π</a:t>
            </a:r>
            <a:r>
              <a:rPr lang="en-US" sz="28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ροετοιμ</a:t>
            </a:r>
            <a:r>
              <a:rPr lang="en-US" sz="28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8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σί</a:t>
            </a:r>
            <a:r>
              <a:rPr lang="en-US" sz="28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 επ</a:t>
            </a:r>
            <a:r>
              <a:rPr lang="en-US" sz="28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ιτυχημένων</a:t>
            </a:r>
            <a:r>
              <a:rPr lang="en-US" sz="28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π</a:t>
            </a:r>
            <a:r>
              <a:rPr lang="en-US" sz="28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ροτάσεων</a:t>
            </a:r>
            <a:r>
              <a:rPr lang="en-US" sz="28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.</a:t>
            </a:r>
            <a:endParaRPr lang="en-US" sz="2800" spc="11" err="1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algn="l">
              <a:lnSpc>
                <a:spcPts val="3562"/>
              </a:lnSpc>
            </a:pPr>
            <a:r>
              <a:rPr lang="en-US" sz="235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endParaRPr lang="en-US" sz="2350" spc="11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256540" lvl="1" algn="l">
              <a:lnSpc>
                <a:spcPts val="3562"/>
              </a:lnSpc>
            </a:pPr>
            <a:endParaRPr lang="en-US" sz="2350" spc="11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03245" y="487330"/>
            <a:ext cx="10081986" cy="714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201"/>
              </a:lnSpc>
            </a:pPr>
            <a:r>
              <a:rPr lang="en-US" sz="3900" spc="4">
                <a:solidFill>
                  <a:srgbClr val="FFFFFF"/>
                </a:solidFill>
                <a:latin typeface="Verdana"/>
                <a:ea typeface="Verdana"/>
                <a:cs typeface="Calibri (MS)"/>
                <a:sym typeface="Calibri (MS)"/>
              </a:rPr>
              <a:t>Cluster 4 – Digital, Industry and Space</a:t>
            </a:r>
            <a:endParaRPr lang="en-US" sz="3900" spc="4">
              <a:solidFill>
                <a:srgbClr val="FFFFFF"/>
              </a:solidFill>
              <a:latin typeface="Verdana"/>
              <a:ea typeface="Verdana"/>
              <a:cs typeface="Calibri (MS)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083458" y="1827820"/>
            <a:ext cx="8774104" cy="11015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87"/>
              </a:lnSpc>
            </a:pPr>
            <a:r>
              <a:rPr lang="en-US" sz="3200" b="1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Info Days</a:t>
            </a:r>
          </a:p>
          <a:p>
            <a:pPr algn="l">
              <a:lnSpc>
                <a:spcPts val="4487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📅 13-14 Μα</a:t>
            </a:r>
            <a:r>
              <a:rPr lang="en-US" sz="32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32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 | 📍 </a:t>
            </a:r>
            <a:r>
              <a:rPr lang="en-US" sz="32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</a:t>
            </a:r>
            <a:r>
              <a:rPr lang="en-US" sz="32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32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δικτυ</a:t>
            </a:r>
            <a:r>
              <a:rPr lang="en-US" sz="32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32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κά</a:t>
            </a:r>
            <a:r>
              <a:rPr lang="en-US" sz="32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endParaRPr lang="en-US" sz="3200" spc="3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" y="345215"/>
            <a:ext cx="10595458" cy="1021566"/>
          </a:xfrm>
          <a:custGeom>
            <a:avLst/>
            <a:gdLst/>
            <a:ahLst/>
            <a:cxnLst/>
            <a:rect l="l" t="t" r="r" b="b"/>
            <a:pathLst>
              <a:path w="10595458" h="1021566">
                <a:moveTo>
                  <a:pt x="0" y="0"/>
                </a:moveTo>
                <a:lnTo>
                  <a:pt x="10595458" y="0"/>
                </a:lnTo>
                <a:lnTo>
                  <a:pt x="10595458" y="1021565"/>
                </a:lnTo>
                <a:lnTo>
                  <a:pt x="0" y="10215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621000" y="9191625"/>
            <a:ext cx="2390775" cy="866775"/>
          </a:xfrm>
          <a:custGeom>
            <a:avLst/>
            <a:gdLst/>
            <a:ahLst/>
            <a:cxnLst/>
            <a:rect l="l" t="t" r="r" b="b"/>
            <a:pathLst>
              <a:path w="2390775" h="866775">
                <a:moveTo>
                  <a:pt x="0" y="0"/>
                </a:moveTo>
                <a:lnTo>
                  <a:pt x="2390775" y="0"/>
                </a:lnTo>
                <a:lnTo>
                  <a:pt x="2390775" y="866775"/>
                </a:lnTo>
                <a:lnTo>
                  <a:pt x="0" y="8667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507667" y="1966502"/>
            <a:ext cx="7452545" cy="4825523"/>
          </a:xfrm>
          <a:custGeom>
            <a:avLst/>
            <a:gdLst/>
            <a:ahLst/>
            <a:cxnLst/>
            <a:rect l="l" t="t" r="r" b="b"/>
            <a:pathLst>
              <a:path w="7452545" h="4825523">
                <a:moveTo>
                  <a:pt x="0" y="0"/>
                </a:moveTo>
                <a:lnTo>
                  <a:pt x="7452545" y="0"/>
                </a:lnTo>
                <a:lnTo>
                  <a:pt x="7452545" y="4825522"/>
                </a:lnTo>
                <a:lnTo>
                  <a:pt x="0" y="482552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243363" y="6442364"/>
            <a:ext cx="5059383" cy="2594006"/>
          </a:xfrm>
          <a:custGeom>
            <a:avLst/>
            <a:gdLst/>
            <a:ahLst/>
            <a:cxnLst/>
            <a:rect l="l" t="t" r="r" b="b"/>
            <a:pathLst>
              <a:path w="5059383" h="2594006">
                <a:moveTo>
                  <a:pt x="0" y="0"/>
                </a:moveTo>
                <a:lnTo>
                  <a:pt x="5059383" y="0"/>
                </a:lnTo>
                <a:lnTo>
                  <a:pt x="5059383" y="2594006"/>
                </a:lnTo>
                <a:lnTo>
                  <a:pt x="0" y="259400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92132" y="389434"/>
            <a:ext cx="11004797" cy="7000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201"/>
              </a:lnSpc>
            </a:pPr>
            <a:r>
              <a:rPr lang="en-US" sz="3900" spc="4">
                <a:solidFill>
                  <a:srgbClr val="FFFFFF"/>
                </a:solidFill>
                <a:latin typeface="Verdana"/>
                <a:ea typeface="Verdana"/>
                <a:cs typeface="Calibri (MS)"/>
                <a:sym typeface="Calibri (MS)"/>
              </a:rPr>
              <a:t>Cluster 5 – Climate, Energy and Mobility</a:t>
            </a:r>
            <a:endParaRPr lang="en-US" sz="3900" spc="4">
              <a:solidFill>
                <a:srgbClr val="FFFFFF"/>
              </a:solidFill>
              <a:latin typeface="Verdana"/>
              <a:ea typeface="Verdana"/>
              <a:cs typeface="Calibri (MS)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214484" y="2258328"/>
            <a:ext cx="9818598" cy="10778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26"/>
              </a:lnSpc>
            </a:pPr>
            <a:r>
              <a:rPr lang="en-US" sz="2900" b="1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Info Day</a:t>
            </a:r>
            <a:endParaRPr lang="en-US" sz="2900" b="1" spc="3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algn="l">
              <a:lnSpc>
                <a:spcPts val="4426"/>
              </a:lnSpc>
              <a:spcBef>
                <a:spcPct val="0"/>
              </a:spcBef>
            </a:pP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📅 6 Μα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 | 📍 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Βρυξέλλες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&amp; 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δικτυ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κά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endParaRPr lang="en-US" sz="2900" spc="3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207680" y="3572685"/>
            <a:ext cx="7175103" cy="8277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410"/>
              </a:lnSpc>
              <a:spcBef>
                <a:spcPct val="0"/>
              </a:spcBef>
            </a:pPr>
            <a:r>
              <a:rPr lang="en-US" sz="2436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Προθεσμία εγγραφής για φυσική παρουσία: 31 Μαρτίου 2025.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900034" y="8635592"/>
            <a:ext cx="7996480" cy="8279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422"/>
              </a:lnSpc>
              <a:spcBef>
                <a:spcPct val="0"/>
              </a:spcBef>
            </a:pPr>
            <a:r>
              <a:rPr lang="en-US" sz="2444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Προθεσμία εγγραφής για την εκδήλωση δικτύωσης: 11 Απριλίου 2025.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29953" y="7413009"/>
            <a:ext cx="12148456" cy="10525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86"/>
              </a:lnSpc>
            </a:pPr>
            <a:r>
              <a:rPr lang="en-US" sz="2900" b="1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Brokerage Event από </a:t>
            </a:r>
            <a:r>
              <a:rPr lang="en-US" sz="2900" b="1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Δίκτυο</a:t>
            </a:r>
            <a:r>
              <a:rPr lang="en-US" sz="2900" b="1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ΕΣΕ GREENET</a:t>
            </a:r>
            <a:endParaRPr lang="en-US" sz="2900" b="1" spc="3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algn="l">
              <a:lnSpc>
                <a:spcPts val="4286"/>
              </a:lnSpc>
              <a:spcBef>
                <a:spcPct val="0"/>
              </a:spcBef>
            </a:pP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📅 6 Μα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2025, απ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όγευμ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 | 📍 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Βρυξέλλες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&amp; 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δικτυ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κά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endParaRPr lang="en-US" sz="2900" spc="3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D66061-15EA-2C7C-051E-B8A26044C5A2}"/>
              </a:ext>
            </a:extLst>
          </p:cNvPr>
          <p:cNvSpPr txBox="1"/>
          <p:nvPr/>
        </p:nvSpPr>
        <p:spPr>
          <a:xfrm>
            <a:off x="9507159" y="5057693"/>
            <a:ext cx="2743200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BE" sz="3600" i="1" err="1">
                <a:ea typeface="+mj-ea"/>
                <a:cs typeface="+mj-cs"/>
              </a:rPr>
              <a:t>Societal</a:t>
            </a:r>
            <a:r>
              <a:rPr lang="fr-BE" sz="3600" i="1">
                <a:ea typeface="+mj-ea"/>
                <a:cs typeface="+mj-cs"/>
              </a:rPr>
              <a:t> </a:t>
            </a:r>
            <a:r>
              <a:rPr lang="fr-BE" sz="3600" i="1" err="1">
                <a:ea typeface="+mj-ea"/>
                <a:cs typeface="+mj-cs"/>
              </a:rPr>
              <a:t>Readiness</a:t>
            </a:r>
            <a:r>
              <a:rPr lang="fr-BE" sz="3600" i="1">
                <a:ea typeface="+mj-ea"/>
                <a:cs typeface="+mj-cs"/>
              </a:rPr>
              <a:t> (SR) Pilot</a:t>
            </a:r>
            <a:endParaRPr lang="en-US" i="1">
              <a:ea typeface="Calibri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E35912-4DD4-EBD7-AB0E-F24BBCFF4C5C}"/>
              </a:ext>
            </a:extLst>
          </p:cNvPr>
          <p:cNvSpPr txBox="1"/>
          <p:nvPr/>
        </p:nvSpPr>
        <p:spPr>
          <a:xfrm>
            <a:off x="11289151" y="2092061"/>
            <a:ext cx="548006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spc="2" dirty="0">
                <a:solidFill>
                  <a:srgbClr val="000000"/>
                </a:solidFill>
                <a:latin typeface="Verdana"/>
                <a:ea typeface="Verdana"/>
              </a:rPr>
              <a:t>WP 2025 budget: </a:t>
            </a:r>
            <a:r>
              <a:rPr lang="en-US" sz="2400" b="1" spc="2" dirty="0">
                <a:solidFill>
                  <a:srgbClr val="000000"/>
                </a:solidFill>
                <a:latin typeface="Verdana"/>
                <a:ea typeface="Verdana"/>
              </a:rPr>
              <a:t>€1.2 billion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416317" y="345215"/>
            <a:ext cx="10595458" cy="1021566"/>
          </a:xfrm>
          <a:custGeom>
            <a:avLst/>
            <a:gdLst/>
            <a:ahLst/>
            <a:cxnLst/>
            <a:rect l="l" t="t" r="r" b="b"/>
            <a:pathLst>
              <a:path w="10595458" h="1021566">
                <a:moveTo>
                  <a:pt x="0" y="0"/>
                </a:moveTo>
                <a:lnTo>
                  <a:pt x="10595458" y="0"/>
                </a:lnTo>
                <a:lnTo>
                  <a:pt x="10595458" y="1021565"/>
                </a:lnTo>
                <a:lnTo>
                  <a:pt x="0" y="10215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" y="345215"/>
            <a:ext cx="10595458" cy="1021566"/>
          </a:xfrm>
          <a:custGeom>
            <a:avLst/>
            <a:gdLst/>
            <a:ahLst/>
            <a:cxnLst/>
            <a:rect l="l" t="t" r="r" b="b"/>
            <a:pathLst>
              <a:path w="10595458" h="1021566">
                <a:moveTo>
                  <a:pt x="0" y="0"/>
                </a:moveTo>
                <a:lnTo>
                  <a:pt x="10595458" y="0"/>
                </a:lnTo>
                <a:lnTo>
                  <a:pt x="10595458" y="1021565"/>
                </a:lnTo>
                <a:lnTo>
                  <a:pt x="0" y="10215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621000" y="9191625"/>
            <a:ext cx="2390775" cy="866775"/>
          </a:xfrm>
          <a:custGeom>
            <a:avLst/>
            <a:gdLst/>
            <a:ahLst/>
            <a:cxnLst/>
            <a:rect l="l" t="t" r="r" b="b"/>
            <a:pathLst>
              <a:path w="2390775" h="866775">
                <a:moveTo>
                  <a:pt x="0" y="0"/>
                </a:moveTo>
                <a:lnTo>
                  <a:pt x="2390775" y="0"/>
                </a:lnTo>
                <a:lnTo>
                  <a:pt x="2390775" y="866775"/>
                </a:lnTo>
                <a:lnTo>
                  <a:pt x="0" y="8667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09077" y="3239230"/>
            <a:ext cx="9227193" cy="5175509"/>
          </a:xfrm>
          <a:custGeom>
            <a:avLst/>
            <a:gdLst/>
            <a:ahLst/>
            <a:cxnLst/>
            <a:rect l="l" t="t" r="r" b="b"/>
            <a:pathLst>
              <a:path w="9227193" h="5175509">
                <a:moveTo>
                  <a:pt x="0" y="0"/>
                </a:moveTo>
                <a:lnTo>
                  <a:pt x="9227193" y="0"/>
                </a:lnTo>
                <a:lnTo>
                  <a:pt x="9227193" y="5175509"/>
                </a:lnTo>
                <a:lnTo>
                  <a:pt x="0" y="517550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817787" y="4090186"/>
            <a:ext cx="5226448" cy="2378034"/>
          </a:xfrm>
          <a:custGeom>
            <a:avLst/>
            <a:gdLst/>
            <a:ahLst/>
            <a:cxnLst/>
            <a:rect l="l" t="t" r="r" b="b"/>
            <a:pathLst>
              <a:path w="5226448" h="2378034">
                <a:moveTo>
                  <a:pt x="0" y="0"/>
                </a:moveTo>
                <a:lnTo>
                  <a:pt x="5226448" y="0"/>
                </a:lnTo>
                <a:lnTo>
                  <a:pt x="5226448" y="2378034"/>
                </a:lnTo>
                <a:lnTo>
                  <a:pt x="0" y="237803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665842" y="549613"/>
            <a:ext cx="16021688" cy="579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22"/>
              </a:lnSpc>
            </a:pPr>
            <a:r>
              <a:rPr lang="en-US" sz="3000" spc="3">
                <a:solidFill>
                  <a:srgbClr val="FFFFFF"/>
                </a:solidFill>
                <a:latin typeface="Verdana"/>
                <a:ea typeface="Verdana"/>
                <a:cs typeface="Calibri (MS)"/>
                <a:sym typeface="Calibri (MS)"/>
              </a:rPr>
              <a:t>Cluster 6 – Food, Bioeconomy, Natural Resources, Agriculture and Environment </a:t>
            </a:r>
            <a:endParaRPr lang="en-US" sz="3000" spc="3">
              <a:solidFill>
                <a:srgbClr val="FFFFFF"/>
              </a:solidFill>
              <a:latin typeface="Verdana"/>
              <a:ea typeface="Verdana"/>
              <a:cs typeface="Calibri (MS)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16907" y="1748436"/>
            <a:ext cx="9164590" cy="11258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578"/>
              </a:lnSpc>
            </a:pPr>
            <a:r>
              <a:rPr lang="en-US" sz="2900" b="1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Info Days</a:t>
            </a:r>
            <a:endParaRPr lang="en-US" sz="2900" b="1" spc="3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algn="just">
              <a:lnSpc>
                <a:spcPts val="4578"/>
              </a:lnSpc>
            </a:pP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📅 20-21 Μα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 | 📍 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δικτυ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κά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endParaRPr lang="en-US" sz="2900" spc="3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349765" y="6837337"/>
            <a:ext cx="7249143" cy="17051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78"/>
              </a:lnSpc>
            </a:pPr>
            <a:r>
              <a:rPr lang="en-US" sz="2900" b="1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Brokerage Event από </a:t>
            </a:r>
            <a:r>
              <a:rPr lang="en-US" sz="2900" b="1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Δίκτυο</a:t>
            </a:r>
            <a:r>
              <a:rPr lang="en-US" sz="2900" b="1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ΕΣΕ CARE4BIO</a:t>
            </a:r>
            <a:endParaRPr lang="en-US" sz="2900" spc="3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algn="l">
              <a:lnSpc>
                <a:spcPts val="4578"/>
              </a:lnSpc>
              <a:spcBef>
                <a:spcPct val="0"/>
              </a:spcBef>
            </a:pP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📅 27-28 Μα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 | 📍 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Διά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ζώσης</a:t>
            </a:r>
            <a:endParaRPr lang="en-US" sz="2900" spc="3" err="1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342246" y="8796350"/>
            <a:ext cx="5941858" cy="4045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410"/>
              </a:lnSpc>
              <a:spcBef>
                <a:spcPct val="0"/>
              </a:spcBef>
            </a:pP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Στις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28 Μα</a:t>
            </a: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Training for Applicants.</a:t>
            </a:r>
            <a:endParaRPr lang="en-US" sz="24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8E919-6905-A30E-B82C-8CC30DFFC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4F9666CE-26A0-7F53-4B68-F98DBFBAF429}"/>
              </a:ext>
            </a:extLst>
          </p:cNvPr>
          <p:cNvSpPr/>
          <p:nvPr/>
        </p:nvSpPr>
        <p:spPr>
          <a:xfrm>
            <a:off x="7416317" y="345215"/>
            <a:ext cx="10595458" cy="1021566"/>
          </a:xfrm>
          <a:custGeom>
            <a:avLst/>
            <a:gdLst/>
            <a:ahLst/>
            <a:cxnLst/>
            <a:rect l="l" t="t" r="r" b="b"/>
            <a:pathLst>
              <a:path w="10595458" h="1021566">
                <a:moveTo>
                  <a:pt x="0" y="0"/>
                </a:moveTo>
                <a:lnTo>
                  <a:pt x="10595458" y="0"/>
                </a:lnTo>
                <a:lnTo>
                  <a:pt x="10595458" y="1021565"/>
                </a:lnTo>
                <a:lnTo>
                  <a:pt x="0" y="10215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AB1998E-A483-FE35-3531-DC6637398A90}"/>
              </a:ext>
            </a:extLst>
          </p:cNvPr>
          <p:cNvSpPr/>
          <p:nvPr/>
        </p:nvSpPr>
        <p:spPr>
          <a:xfrm>
            <a:off x="-1" y="345215"/>
            <a:ext cx="10595458" cy="1021566"/>
          </a:xfrm>
          <a:custGeom>
            <a:avLst/>
            <a:gdLst/>
            <a:ahLst/>
            <a:cxnLst/>
            <a:rect l="l" t="t" r="r" b="b"/>
            <a:pathLst>
              <a:path w="10595458" h="1021566">
                <a:moveTo>
                  <a:pt x="0" y="0"/>
                </a:moveTo>
                <a:lnTo>
                  <a:pt x="10595458" y="0"/>
                </a:lnTo>
                <a:lnTo>
                  <a:pt x="10595458" y="1021565"/>
                </a:lnTo>
                <a:lnTo>
                  <a:pt x="0" y="10215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753E0DA9-12EE-2B18-9592-574FCF15E719}"/>
              </a:ext>
            </a:extLst>
          </p:cNvPr>
          <p:cNvSpPr/>
          <p:nvPr/>
        </p:nvSpPr>
        <p:spPr>
          <a:xfrm>
            <a:off x="15621000" y="9191625"/>
            <a:ext cx="2390775" cy="866775"/>
          </a:xfrm>
          <a:custGeom>
            <a:avLst/>
            <a:gdLst/>
            <a:ahLst/>
            <a:cxnLst/>
            <a:rect l="l" t="t" r="r" b="b"/>
            <a:pathLst>
              <a:path w="2390775" h="866775">
                <a:moveTo>
                  <a:pt x="0" y="0"/>
                </a:moveTo>
                <a:lnTo>
                  <a:pt x="2390775" y="0"/>
                </a:lnTo>
                <a:lnTo>
                  <a:pt x="2390775" y="866775"/>
                </a:lnTo>
                <a:lnTo>
                  <a:pt x="0" y="8667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31F6D49E-94DF-0AA7-E8AF-CB74E73C735D}"/>
              </a:ext>
            </a:extLst>
          </p:cNvPr>
          <p:cNvSpPr txBox="1"/>
          <p:nvPr/>
        </p:nvSpPr>
        <p:spPr>
          <a:xfrm>
            <a:off x="665842" y="549613"/>
            <a:ext cx="16021688" cy="5971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22"/>
              </a:lnSpc>
            </a:pPr>
            <a:r>
              <a:rPr lang="en-US" sz="2900" spc="3">
                <a:solidFill>
                  <a:srgbClr val="FFFFFF"/>
                </a:solidFill>
                <a:latin typeface="Verdana"/>
                <a:ea typeface="+mn-lt"/>
                <a:cs typeface="+mn-lt"/>
                <a:sym typeface="Calibri (MS)"/>
              </a:rPr>
              <a:t>Circular Bio-based Europe Joint Undertaking (CBE JU)</a:t>
            </a:r>
            <a:endParaRPr lang="en-US">
              <a:latin typeface="Verdana"/>
              <a:ea typeface="Verdana"/>
            </a:endParaRP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630D16BA-25B1-8B3E-2205-2EFFAB4E596C}"/>
              </a:ext>
            </a:extLst>
          </p:cNvPr>
          <p:cNvSpPr txBox="1"/>
          <p:nvPr/>
        </p:nvSpPr>
        <p:spPr>
          <a:xfrm>
            <a:off x="11165780" y="5855612"/>
            <a:ext cx="5572304" cy="17401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578"/>
              </a:lnSpc>
            </a:pPr>
            <a:r>
              <a:rPr lang="en-US" sz="2900" b="1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Info Days</a:t>
            </a:r>
            <a:endParaRPr lang="en-US" sz="2900" b="1" spc="3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>
              <a:lnSpc>
                <a:spcPts val="4578"/>
              </a:lnSpc>
            </a:pP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📅 3 Απ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ριλίου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 2025 | </a:t>
            </a:r>
            <a:endParaRPr lang="en-US" sz="2900" spc="3" err="1">
              <a:solidFill>
                <a:srgbClr val="000000"/>
              </a:solidFill>
              <a:latin typeface="Verdana"/>
              <a:ea typeface="Verdana"/>
              <a:cs typeface="Calibri (MS)"/>
              <a:sym typeface="Calibri (MS)"/>
            </a:endParaRPr>
          </a:p>
          <a:p>
            <a:pPr>
              <a:lnSpc>
                <a:spcPts val="4578"/>
              </a:lnSpc>
            </a:pP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📍 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Βρυξέλλες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&amp; 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δικτυ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κά</a:t>
            </a:r>
            <a:endParaRPr lang="en-US" sz="2900" spc="3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8FAE4FDF-74D2-0F77-FEDD-FA72EB51F257}"/>
              </a:ext>
            </a:extLst>
          </p:cNvPr>
          <p:cNvSpPr txBox="1"/>
          <p:nvPr/>
        </p:nvSpPr>
        <p:spPr>
          <a:xfrm>
            <a:off x="11061714" y="7883967"/>
            <a:ext cx="7154693" cy="3908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410"/>
              </a:lnSpc>
              <a:spcBef>
                <a:spcPct val="0"/>
              </a:spcBef>
            </a:pP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Προθεσμί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 </a:t>
            </a: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εγγρ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φής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: 21 Μα</a:t>
            </a: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ρτίου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2025. </a:t>
            </a:r>
          </a:p>
        </p:txBody>
      </p:sp>
      <p:pic>
        <p:nvPicPr>
          <p:cNvPr id="13" name="Picture 12" descr="A blue and green background with white text&#10;&#10;AI-generated content may be incorrect.">
            <a:extLst>
              <a:ext uri="{FF2B5EF4-FFF2-40B4-BE49-F238E27FC236}">
                <a16:creationId xmlns:a16="http://schemas.microsoft.com/office/drawing/2014/main" id="{0BF3ACC9-0201-88BB-F830-319C155566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325" y="2694213"/>
            <a:ext cx="10279600" cy="559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6734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" y="345215"/>
            <a:ext cx="10595458" cy="1021566"/>
          </a:xfrm>
          <a:custGeom>
            <a:avLst/>
            <a:gdLst/>
            <a:ahLst/>
            <a:cxnLst/>
            <a:rect l="l" t="t" r="r" b="b"/>
            <a:pathLst>
              <a:path w="10595458" h="1021566">
                <a:moveTo>
                  <a:pt x="0" y="0"/>
                </a:moveTo>
                <a:lnTo>
                  <a:pt x="10595458" y="0"/>
                </a:lnTo>
                <a:lnTo>
                  <a:pt x="10595458" y="1021565"/>
                </a:lnTo>
                <a:lnTo>
                  <a:pt x="0" y="10215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621000" y="9191625"/>
            <a:ext cx="2390775" cy="866775"/>
          </a:xfrm>
          <a:custGeom>
            <a:avLst/>
            <a:gdLst/>
            <a:ahLst/>
            <a:cxnLst/>
            <a:rect l="l" t="t" r="r" b="b"/>
            <a:pathLst>
              <a:path w="2390775" h="866775">
                <a:moveTo>
                  <a:pt x="0" y="0"/>
                </a:moveTo>
                <a:lnTo>
                  <a:pt x="2390775" y="0"/>
                </a:lnTo>
                <a:lnTo>
                  <a:pt x="2390775" y="866775"/>
                </a:lnTo>
                <a:lnTo>
                  <a:pt x="0" y="8667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8041688" y="2915334"/>
            <a:ext cx="9558783" cy="4783398"/>
          </a:xfrm>
          <a:custGeom>
            <a:avLst/>
            <a:gdLst/>
            <a:ahLst/>
            <a:cxnLst/>
            <a:rect l="l" t="t" r="r" b="b"/>
            <a:pathLst>
              <a:path w="9558783" h="4783398">
                <a:moveTo>
                  <a:pt x="0" y="0"/>
                </a:moveTo>
                <a:lnTo>
                  <a:pt x="9558782" y="0"/>
                </a:lnTo>
                <a:lnTo>
                  <a:pt x="9558782" y="4783398"/>
                </a:lnTo>
                <a:lnTo>
                  <a:pt x="0" y="47833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9924118" y="8203557"/>
            <a:ext cx="4257550" cy="1720760"/>
          </a:xfrm>
          <a:custGeom>
            <a:avLst/>
            <a:gdLst/>
            <a:ahLst/>
            <a:cxnLst/>
            <a:rect l="l" t="t" r="r" b="b"/>
            <a:pathLst>
              <a:path w="4257550" h="1720760">
                <a:moveTo>
                  <a:pt x="0" y="0"/>
                </a:moveTo>
                <a:lnTo>
                  <a:pt x="4257550" y="0"/>
                </a:lnTo>
                <a:lnTo>
                  <a:pt x="4257550" y="1720759"/>
                </a:lnTo>
                <a:lnTo>
                  <a:pt x="0" y="172075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493838" y="1979132"/>
            <a:ext cx="7054758" cy="5059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37"/>
              </a:lnSpc>
            </a:pPr>
            <a:r>
              <a:rPr lang="en-US" sz="2200" b="1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Επ</a:t>
            </a:r>
            <a:r>
              <a:rPr lang="en-US" sz="2200" b="1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ίκεντρο</a:t>
            </a:r>
            <a:r>
              <a:rPr lang="en-US" sz="2200" b="1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200" b="1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 Bold"/>
              </a:rPr>
              <a:t>στις</a:t>
            </a:r>
            <a:r>
              <a:rPr lang="en-US" sz="2200" b="1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 Bold"/>
              </a:rPr>
              <a:t> </a:t>
            </a:r>
            <a:r>
              <a:rPr lang="en-US" sz="2200" b="1" spc="11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π</a:t>
            </a:r>
            <a:r>
              <a:rPr lang="en-US" sz="2200" b="1" spc="11" err="1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έντε</a:t>
            </a:r>
            <a:r>
              <a:rPr lang="en-US" sz="2200" b="1" spc="11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 Απ</a:t>
            </a:r>
            <a:r>
              <a:rPr lang="en-US" sz="2200" b="1" spc="11" err="1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οστολές</a:t>
            </a:r>
            <a:r>
              <a:rPr lang="en-US" sz="2200" b="1" spc="11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 </a:t>
            </a:r>
            <a:r>
              <a:rPr lang="en-US" sz="2200" b="1" spc="11" err="1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της</a:t>
            </a:r>
            <a:r>
              <a:rPr lang="en-US" sz="2200" b="1" spc="11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 ΕΕ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: </a:t>
            </a:r>
            <a:endParaRPr lang="en-US" sz="2200" spc="11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599440" lvl="1" indent="-342900" algn="l">
              <a:lnSpc>
                <a:spcPts val="4037"/>
              </a:lnSpc>
              <a:buFont typeface="Arial"/>
              <a:buChar char="•"/>
            </a:pP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Απ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οστολή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Προσ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ρμογής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στην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Κλιμ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τική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Αλλ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γή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endParaRPr lang="en-US" sz="2200" spc="11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599440" lvl="1" indent="-342900" algn="l">
              <a:lnSpc>
                <a:spcPts val="4037"/>
              </a:lnSpc>
              <a:buFont typeface="Arial"/>
              <a:buChar char="•"/>
            </a:pP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Απ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οστολή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γι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τον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Κα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ρκίνο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endParaRPr lang="en-US" sz="2200" spc="11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599440" lvl="1" indent="-342900" algn="l">
              <a:lnSpc>
                <a:spcPts val="4037"/>
              </a:lnSpc>
              <a:buFont typeface="Arial"/>
              <a:buChar char="•"/>
            </a:pP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Απ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οστολή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γι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τις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100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κλιμ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τικά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ουδέτερες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και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έξυ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π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νες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π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όλεις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έως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το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2030 </a:t>
            </a:r>
            <a:endParaRPr lang="en-US" sz="2200" spc="11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599440" lvl="1" indent="-342900" algn="l">
              <a:lnSpc>
                <a:spcPts val="4037"/>
              </a:lnSpc>
              <a:buFont typeface="Arial"/>
              <a:buChar char="•"/>
            </a:pP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Απ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οστολή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γι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την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απ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οκ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τάστ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ση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των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ωκε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νών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και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των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υδάτων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έως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το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2030 </a:t>
            </a:r>
            <a:endParaRPr lang="en-US" sz="2200" spc="11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599440" lvl="1" indent="-342900" algn="l">
              <a:lnSpc>
                <a:spcPts val="4037"/>
              </a:lnSpc>
              <a:buFont typeface="Arial"/>
              <a:buChar char="•"/>
            </a:pP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Απ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οστολή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γι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την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απ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οκ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τάστ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ση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των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Ευρω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πα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ϊκών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Εδ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200" spc="11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φών</a:t>
            </a:r>
            <a:r>
              <a:rPr lang="en-US" sz="2200" spc="1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endParaRPr lang="en-US" sz="2200" spc="11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93838" y="412599"/>
            <a:ext cx="4090161" cy="714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201"/>
              </a:lnSpc>
            </a:pPr>
            <a:r>
              <a:rPr lang="en-US" sz="4429" spc="4">
                <a:solidFill>
                  <a:srgbClr val="FFFFFF"/>
                </a:solidFill>
                <a:latin typeface="Verdana"/>
                <a:ea typeface="Verdana"/>
                <a:cs typeface="Calibri (MS)"/>
                <a:sym typeface="Calibri (MS)"/>
              </a:rPr>
              <a:t>EU Missions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041688" y="1531501"/>
            <a:ext cx="9970087" cy="10283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2900" b="1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Info Day 2025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endParaRPr lang="en-US" sz="2900" spc="3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📅 22-23 Μα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 📍 Δια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δικτυ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ακά </a:t>
            </a:r>
            <a:endParaRPr lang="en-US" sz="2900" spc="3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28700" y="8510676"/>
            <a:ext cx="9970087" cy="10283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2900" b="1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Εκδήλωση</a:t>
            </a:r>
            <a:r>
              <a:rPr lang="en-US" sz="2900" b="1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900" b="1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Ενημέρωσης</a:t>
            </a:r>
            <a:r>
              <a:rPr lang="en-US" sz="2900" b="1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από NCP4Missions</a:t>
            </a:r>
            <a:endParaRPr lang="en-US" sz="2900" b="1" spc="3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📅 26 Μα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 📍 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δικτυ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9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κά</a:t>
            </a:r>
            <a:r>
              <a:rPr lang="en-US" sz="29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endParaRPr lang="en-US" sz="2900" spc="3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" y="345215"/>
            <a:ext cx="10595458" cy="1021566"/>
          </a:xfrm>
          <a:custGeom>
            <a:avLst/>
            <a:gdLst/>
            <a:ahLst/>
            <a:cxnLst/>
            <a:rect l="l" t="t" r="r" b="b"/>
            <a:pathLst>
              <a:path w="10595458" h="1021566">
                <a:moveTo>
                  <a:pt x="0" y="0"/>
                </a:moveTo>
                <a:lnTo>
                  <a:pt x="10595458" y="0"/>
                </a:lnTo>
                <a:lnTo>
                  <a:pt x="10595458" y="1021565"/>
                </a:lnTo>
                <a:lnTo>
                  <a:pt x="0" y="10215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621000" y="9191625"/>
            <a:ext cx="2390775" cy="866775"/>
          </a:xfrm>
          <a:custGeom>
            <a:avLst/>
            <a:gdLst/>
            <a:ahLst/>
            <a:cxnLst/>
            <a:rect l="l" t="t" r="r" b="b"/>
            <a:pathLst>
              <a:path w="2390775" h="866775">
                <a:moveTo>
                  <a:pt x="0" y="0"/>
                </a:moveTo>
                <a:lnTo>
                  <a:pt x="2390775" y="0"/>
                </a:lnTo>
                <a:lnTo>
                  <a:pt x="2390775" y="866775"/>
                </a:lnTo>
                <a:lnTo>
                  <a:pt x="0" y="8667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429031" y="4012676"/>
            <a:ext cx="8256201" cy="4644113"/>
          </a:xfrm>
          <a:custGeom>
            <a:avLst/>
            <a:gdLst/>
            <a:ahLst/>
            <a:cxnLst/>
            <a:rect l="l" t="t" r="r" b="b"/>
            <a:pathLst>
              <a:path w="8256201" h="4644113">
                <a:moveTo>
                  <a:pt x="0" y="0"/>
                </a:moveTo>
                <a:lnTo>
                  <a:pt x="8256201" y="0"/>
                </a:lnTo>
                <a:lnTo>
                  <a:pt x="8256201" y="4644114"/>
                </a:lnTo>
                <a:lnTo>
                  <a:pt x="0" y="46441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739393" y="494764"/>
            <a:ext cx="3142549" cy="714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201"/>
              </a:lnSpc>
            </a:pPr>
            <a:r>
              <a:rPr lang="en-US" sz="4429">
                <a:solidFill>
                  <a:srgbClr val="FFFFFF"/>
                </a:solidFill>
                <a:latin typeface="Verdana"/>
                <a:ea typeface="Verdana"/>
                <a:cs typeface="Calibri (MS)"/>
                <a:sym typeface="Calibri (MS)"/>
              </a:rPr>
              <a:t>WIDERA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429031" y="2860387"/>
            <a:ext cx="7372996" cy="6035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71"/>
              </a:lnSpc>
              <a:spcBef>
                <a:spcPct val="0"/>
              </a:spcBef>
            </a:pPr>
            <a:r>
              <a:rPr lang="en-US" sz="30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📅 20 Μα</a:t>
            </a:r>
            <a:r>
              <a:rPr lang="en-US" sz="30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ΐου</a:t>
            </a:r>
            <a:r>
              <a:rPr lang="en-US" sz="30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 | 📍 Δια</a:t>
            </a:r>
            <a:r>
              <a:rPr lang="en-US" sz="30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δικτυ</a:t>
            </a:r>
            <a:r>
              <a:rPr lang="en-US" sz="30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ακά </a:t>
            </a:r>
            <a:endParaRPr lang="en-US" sz="3000">
              <a:ea typeface="Calibri"/>
              <a:cs typeface="Calibri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230758" y="1914760"/>
            <a:ext cx="2729398" cy="609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71"/>
              </a:lnSpc>
              <a:spcBef>
                <a:spcPct val="0"/>
              </a:spcBef>
            </a:pPr>
            <a:r>
              <a:rPr lang="en-US" sz="3765" b="1" spc="3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Info Day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39393" y="2225898"/>
            <a:ext cx="8487946" cy="73478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204"/>
              </a:lnSpc>
            </a:pPr>
            <a:r>
              <a:rPr lang="en-US" sz="2800" b="1" spc="2" err="1">
                <a:solidFill>
                  <a:srgbClr val="000000"/>
                </a:solidFill>
                <a:latin typeface="Verdana"/>
                <a:ea typeface="Verdana"/>
                <a:sym typeface="Calibri (MS) Bold"/>
              </a:rPr>
              <a:t>Πού</a:t>
            </a:r>
            <a:r>
              <a:rPr lang="en-US" sz="2800" b="1" spc="2">
                <a:solidFill>
                  <a:srgbClr val="000000"/>
                </a:solidFill>
                <a:latin typeface="Verdana"/>
                <a:ea typeface="Verdana"/>
                <a:sym typeface="Calibri (MS) Bold"/>
              </a:rPr>
              <a:t> θα </a:t>
            </a:r>
            <a:r>
              <a:rPr lang="en-US" sz="2800" b="1" spc="2" err="1">
                <a:solidFill>
                  <a:srgbClr val="000000"/>
                </a:solidFill>
                <a:latin typeface="Verdana"/>
                <a:ea typeface="Verdana"/>
                <a:sym typeface="Calibri (MS) Bold"/>
              </a:rPr>
              <a:t>στηριχθούν</a:t>
            </a:r>
            <a:r>
              <a:rPr lang="en-US" sz="2800" b="1" spc="2">
                <a:solidFill>
                  <a:srgbClr val="000000"/>
                </a:solidFill>
                <a:latin typeface="Verdana"/>
                <a:ea typeface="Verdana"/>
                <a:sym typeface="Calibri (MS) Bold"/>
              </a:rPr>
              <a:t> τα </a:t>
            </a:r>
            <a:r>
              <a:rPr lang="en-US" sz="2800" b="1" spc="2" err="1">
                <a:solidFill>
                  <a:srgbClr val="000000"/>
                </a:solidFill>
                <a:latin typeface="Verdana"/>
                <a:ea typeface="Verdana"/>
                <a:sym typeface="Calibri (MS) Bold"/>
              </a:rPr>
              <a:t>μελλοντικά</a:t>
            </a:r>
            <a:r>
              <a:rPr lang="en-US" sz="2800" b="1" spc="2">
                <a:solidFill>
                  <a:srgbClr val="000000"/>
                </a:solidFill>
                <a:latin typeface="Verdana"/>
                <a:ea typeface="Verdana"/>
                <a:sym typeface="Calibri (MS) Bold"/>
              </a:rPr>
              <a:t> π</a:t>
            </a:r>
            <a:r>
              <a:rPr lang="en-US" sz="2800" b="1" spc="2" err="1">
                <a:solidFill>
                  <a:srgbClr val="000000"/>
                </a:solidFill>
                <a:latin typeface="Verdana"/>
                <a:ea typeface="Verdana"/>
                <a:sym typeface="Calibri (MS) Bold"/>
              </a:rPr>
              <a:t>ρογράμμ</a:t>
            </a:r>
            <a:r>
              <a:rPr lang="en-US" sz="2800" b="1" spc="2">
                <a:solidFill>
                  <a:srgbClr val="000000"/>
                </a:solidFill>
                <a:latin typeface="Verdana"/>
                <a:ea typeface="Verdana"/>
                <a:sym typeface="Calibri (MS) Bold"/>
              </a:rPr>
              <a:t>ατα </a:t>
            </a:r>
            <a:r>
              <a:rPr lang="en-US" sz="2800" b="1" spc="2" err="1">
                <a:solidFill>
                  <a:srgbClr val="000000"/>
                </a:solidFill>
                <a:latin typeface="Verdana"/>
                <a:ea typeface="Verdana"/>
                <a:sym typeface="Calibri (MS) Bold"/>
              </a:rPr>
              <a:t>εργ</a:t>
            </a:r>
            <a:r>
              <a:rPr lang="en-US" sz="2800" b="1" spc="2">
                <a:solidFill>
                  <a:srgbClr val="000000"/>
                </a:solidFill>
                <a:latin typeface="Verdana"/>
                <a:ea typeface="Verdana"/>
                <a:sym typeface="Calibri (MS) Bold"/>
              </a:rPr>
              <a:t>α</a:t>
            </a:r>
            <a:r>
              <a:rPr lang="en-US" sz="2800" b="1" spc="2" err="1">
                <a:solidFill>
                  <a:srgbClr val="000000"/>
                </a:solidFill>
                <a:latin typeface="Verdana"/>
                <a:ea typeface="Verdana"/>
                <a:sym typeface="Calibri (MS) Bold"/>
              </a:rPr>
              <a:t>σί</a:t>
            </a:r>
            <a:r>
              <a:rPr lang="en-US" sz="2800" b="1" spc="2">
                <a:solidFill>
                  <a:srgbClr val="000000"/>
                </a:solidFill>
                <a:latin typeface="Verdana"/>
                <a:ea typeface="Verdana"/>
                <a:sym typeface="Calibri (MS) Bold"/>
              </a:rPr>
              <a:t>ας:</a:t>
            </a:r>
            <a:endParaRPr lang="en-US" sz="2800" b="1" spc="2">
              <a:latin typeface="Verdana"/>
              <a:ea typeface="Verdana"/>
            </a:endParaRPr>
          </a:p>
          <a:p>
            <a:pPr>
              <a:lnSpc>
                <a:spcPts val="3205"/>
              </a:lnSpc>
              <a:spcBef>
                <a:spcPct val="0"/>
              </a:spcBef>
            </a:pPr>
            <a:endParaRPr lang="en-US" sz="2250" b="1" spc="2">
              <a:solidFill>
                <a:srgbClr val="000000"/>
              </a:solidFill>
              <a:latin typeface="Verdana"/>
              <a:ea typeface="Verdana"/>
              <a:cs typeface="Calibri (MS) Bold"/>
              <a:sym typeface="Calibri (MS)"/>
            </a:endParaRPr>
          </a:p>
          <a:p>
            <a:pPr marL="494030" lvl="1" indent="-247015">
              <a:lnSpc>
                <a:spcPts val="3204"/>
              </a:lnSpc>
              <a:buFont typeface="Arial"/>
              <a:buChar char="•"/>
            </a:pP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8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EU Strategy for Universities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→ 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  <a:hlinkClick r:id="rId6"/>
              </a:rPr>
              <a:t>Σύνδεσμος</a:t>
            </a:r>
            <a:endParaRPr lang="en-US" sz="2400" spc="2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247015" lvl="1">
              <a:lnSpc>
                <a:spcPts val="3204"/>
              </a:lnSpc>
            </a:pPr>
            <a:endParaRPr lang="en-US" sz="2400" spc="2">
              <a:latin typeface="Verdana"/>
              <a:ea typeface="Verdana"/>
              <a:cs typeface="Calibri (MS)"/>
            </a:endParaRPr>
          </a:p>
          <a:p>
            <a:pPr marL="494030" lvl="1" indent="-247015">
              <a:lnSpc>
                <a:spcPts val="3204"/>
              </a:lnSpc>
              <a:buFont typeface="Arial"/>
              <a:buChar char="•"/>
            </a:pPr>
            <a:r>
              <a:rPr lang="en-US" sz="2400" spc="2">
                <a:latin typeface="Verdana"/>
                <a:ea typeface="Verdana"/>
                <a:cs typeface="Calibri (MS)"/>
              </a:rPr>
              <a:t> </a:t>
            </a:r>
            <a:r>
              <a:rPr lang="en-US" sz="2800" spc="2">
                <a:latin typeface="Verdana"/>
                <a:ea typeface="Verdana"/>
                <a:cs typeface="Calibri (MS)"/>
              </a:rPr>
              <a:t>EU Pact for R&amp;I</a:t>
            </a:r>
          </a:p>
          <a:p>
            <a:pPr marL="988060" lvl="2" indent="-328930">
              <a:lnSpc>
                <a:spcPts val="3205"/>
              </a:lnSpc>
              <a:spcBef>
                <a:spcPct val="0"/>
              </a:spcBef>
              <a:buFont typeface="Arial"/>
              <a:buChar char="⚬"/>
            </a:pP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Έμφ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ση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στη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δι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</a:t>
            </a: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σύνδεση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οικοσυστημάτων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κα</a:t>
            </a: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ινοτομί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ας </a:t>
            </a: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σε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όλη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την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ΕΕ</a:t>
            </a:r>
            <a:endParaRPr lang="en-US" sz="2400" spc="2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algn="l">
              <a:lnSpc>
                <a:spcPts val="3205"/>
              </a:lnSpc>
              <a:spcBef>
                <a:spcPct val="0"/>
              </a:spcBef>
            </a:pPr>
            <a:endParaRPr lang="en-US" sz="2289" spc="2">
              <a:solidFill>
                <a:srgbClr val="000000"/>
              </a:solidFill>
              <a:latin typeface="Verdana"/>
              <a:ea typeface="Verdana"/>
              <a:cs typeface="Calibri (MS)"/>
              <a:sym typeface="Calibri (MS)"/>
            </a:endParaRPr>
          </a:p>
          <a:p>
            <a:pPr>
              <a:lnSpc>
                <a:spcPts val="3205"/>
              </a:lnSpc>
              <a:spcBef>
                <a:spcPct val="0"/>
              </a:spcBef>
            </a:pPr>
            <a:r>
              <a:rPr lang="en-US" sz="2800" b="1" spc="2" err="1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Τι</a:t>
            </a:r>
            <a:r>
              <a:rPr lang="en-US" sz="2800" b="1" spc="2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 ανα</a:t>
            </a:r>
            <a:r>
              <a:rPr lang="en-US" sz="2800" b="1" spc="2" err="1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μένουμε</a:t>
            </a:r>
            <a:r>
              <a:rPr lang="en-US" sz="2800" b="1" spc="2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 </a:t>
            </a:r>
            <a:r>
              <a:rPr lang="en-US" sz="2800" b="1" spc="2" err="1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μέχρι</a:t>
            </a:r>
            <a:r>
              <a:rPr lang="en-US" sz="2800" b="1" spc="2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 </a:t>
            </a:r>
            <a:r>
              <a:rPr lang="en-US" sz="2800" b="1" spc="2" err="1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το</a:t>
            </a:r>
            <a:r>
              <a:rPr lang="en-US" sz="2800" b="1" spc="2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 </a:t>
            </a:r>
            <a:r>
              <a:rPr lang="en-US" sz="2800" b="1" spc="2" err="1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τέλος</a:t>
            </a:r>
            <a:r>
              <a:rPr lang="en-US" sz="2800" b="1" spc="2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 </a:t>
            </a:r>
            <a:r>
              <a:rPr lang="en-US" sz="2800" b="1" spc="2" err="1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του</a:t>
            </a:r>
            <a:r>
              <a:rPr lang="en-US" sz="2800" b="1" spc="2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 </a:t>
            </a:r>
            <a:r>
              <a:rPr lang="en-US" sz="2800" b="1" spc="2" err="1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Ορίζοντ</a:t>
            </a:r>
            <a:r>
              <a:rPr lang="en-US" sz="2800" b="1" spc="2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α </a:t>
            </a:r>
            <a:r>
              <a:rPr lang="en-US" sz="2800" b="1" spc="2" err="1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Ευρώ</a:t>
            </a:r>
            <a:r>
              <a:rPr lang="en-US" sz="2800" b="1" spc="2">
                <a:solidFill>
                  <a:srgbClr val="000000"/>
                </a:solidFill>
                <a:latin typeface="Verdana"/>
                <a:ea typeface="Verdana"/>
                <a:cs typeface="Calibri (MS) Bold"/>
                <a:sym typeface="Calibri (MS) Bold"/>
              </a:rPr>
              <a:t>πη:</a:t>
            </a:r>
            <a:endParaRPr lang="en-US" sz="2800" b="1" spc="2">
              <a:solidFill>
                <a:srgbClr val="000000"/>
              </a:solidFill>
              <a:latin typeface="Verdana"/>
              <a:ea typeface="Verdana"/>
              <a:cs typeface="Calibri (MS) Bold"/>
            </a:endParaRPr>
          </a:p>
          <a:p>
            <a:pPr marL="494030" lvl="1" indent="-247015">
              <a:lnSpc>
                <a:spcPts val="3205"/>
              </a:lnSpc>
              <a:buFont typeface="Arial"/>
              <a:buChar char="•"/>
            </a:pPr>
            <a:endParaRPr lang="en-US" sz="2400" spc="2">
              <a:solidFill>
                <a:srgbClr val="000000"/>
              </a:solidFill>
              <a:latin typeface="Verdana"/>
              <a:ea typeface="Verdana"/>
              <a:cs typeface="Calibri (MS)"/>
              <a:sym typeface="Calibri (MS)"/>
            </a:endParaRPr>
          </a:p>
          <a:p>
            <a:pPr marL="494030" lvl="1" indent="-247015" algn="l">
              <a:lnSpc>
                <a:spcPts val="3204"/>
              </a:lnSpc>
              <a:buFont typeface="Arial"/>
              <a:buChar char="•"/>
            </a:pP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Προκηρύξεις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με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μεγάλη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ζήτηση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:</a:t>
            </a:r>
            <a:endParaRPr lang="en-US" sz="2400" spc="2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988060" lvl="2" indent="-328930" algn="l">
              <a:lnSpc>
                <a:spcPts val="3205"/>
              </a:lnSpc>
              <a:spcBef>
                <a:spcPct val="0"/>
              </a:spcBef>
              <a:buFont typeface="Arial"/>
              <a:buChar char="⚬"/>
            </a:pP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Twinning | ERA Chairs | Hop-on | Excellence Hubs | EU Excellence Initiative</a:t>
            </a:r>
            <a:endParaRPr lang="en-US" sz="2400" spc="2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659130" lvl="2">
              <a:lnSpc>
                <a:spcPts val="3204"/>
              </a:lnSpc>
              <a:spcBef>
                <a:spcPct val="0"/>
              </a:spcBef>
            </a:pPr>
            <a:endParaRPr lang="en-US" sz="2400" spc="2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494030" lvl="1" indent="-247015">
              <a:lnSpc>
                <a:spcPts val="3205"/>
              </a:lnSpc>
              <a:buFont typeface="Arial"/>
              <a:buChar char="•"/>
            </a:pP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Νέο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</a:t>
            </a: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τύ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πο π</a:t>
            </a:r>
            <a:r>
              <a:rPr lang="en-US" sz="2400" spc="2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ροκηρύξεων</a:t>
            </a: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: </a:t>
            </a:r>
            <a:endParaRPr lang="en-US" sz="2400" spc="2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  <a:p>
            <a:pPr marL="988060" lvl="2" indent="-328930" algn="l">
              <a:lnSpc>
                <a:spcPts val="3205"/>
              </a:lnSpc>
              <a:spcBef>
                <a:spcPct val="0"/>
              </a:spcBef>
              <a:buFont typeface="Arial"/>
              <a:buChar char="⚬"/>
            </a:pPr>
            <a:r>
              <a:rPr lang="en-US" sz="2400" spc="2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EIC Pre-Accelerator</a:t>
            </a:r>
            <a:endParaRPr lang="en-US" sz="2400" spc="2">
              <a:solidFill>
                <a:srgbClr val="000000"/>
              </a:solidFill>
              <a:latin typeface="Verdana"/>
              <a:ea typeface="Verdana"/>
              <a:cs typeface="Calibri (MS)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53000-A7A4-E265-8AB9-85F8E9A955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EC14F5D2-C1C2-A3D9-9352-FDFB4FE02E01}"/>
              </a:ext>
            </a:extLst>
          </p:cNvPr>
          <p:cNvSpPr/>
          <p:nvPr/>
        </p:nvSpPr>
        <p:spPr>
          <a:xfrm>
            <a:off x="-1" y="345215"/>
            <a:ext cx="10595458" cy="1021566"/>
          </a:xfrm>
          <a:custGeom>
            <a:avLst/>
            <a:gdLst/>
            <a:ahLst/>
            <a:cxnLst/>
            <a:rect l="l" t="t" r="r" b="b"/>
            <a:pathLst>
              <a:path w="10595458" h="1021566">
                <a:moveTo>
                  <a:pt x="0" y="0"/>
                </a:moveTo>
                <a:lnTo>
                  <a:pt x="10595458" y="0"/>
                </a:lnTo>
                <a:lnTo>
                  <a:pt x="10595458" y="1021565"/>
                </a:lnTo>
                <a:lnTo>
                  <a:pt x="0" y="10215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C4E0D9CF-A88B-EB0F-D5FB-5BBE53898292}"/>
              </a:ext>
            </a:extLst>
          </p:cNvPr>
          <p:cNvSpPr/>
          <p:nvPr/>
        </p:nvSpPr>
        <p:spPr>
          <a:xfrm>
            <a:off x="15621000" y="9191625"/>
            <a:ext cx="2390775" cy="866775"/>
          </a:xfrm>
          <a:custGeom>
            <a:avLst/>
            <a:gdLst/>
            <a:ahLst/>
            <a:cxnLst/>
            <a:rect l="l" t="t" r="r" b="b"/>
            <a:pathLst>
              <a:path w="2390775" h="866775">
                <a:moveTo>
                  <a:pt x="0" y="0"/>
                </a:moveTo>
                <a:lnTo>
                  <a:pt x="2390775" y="0"/>
                </a:lnTo>
                <a:lnTo>
                  <a:pt x="2390775" y="866775"/>
                </a:lnTo>
                <a:lnTo>
                  <a:pt x="0" y="8667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F342802E-13B1-E168-1A5D-73C74ED39B18}"/>
              </a:ext>
            </a:extLst>
          </p:cNvPr>
          <p:cNvSpPr txBox="1"/>
          <p:nvPr/>
        </p:nvSpPr>
        <p:spPr>
          <a:xfrm>
            <a:off x="739393" y="494764"/>
            <a:ext cx="3142549" cy="714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201"/>
              </a:lnSpc>
            </a:pPr>
            <a:r>
              <a:rPr lang="en-US" sz="4400">
                <a:solidFill>
                  <a:srgbClr val="FFFFFF"/>
                </a:solidFill>
                <a:latin typeface="Verdana"/>
                <a:ea typeface="Verdana"/>
                <a:cs typeface="Calibri (MS)"/>
                <a:sym typeface="Calibri (MS)"/>
              </a:rPr>
              <a:t>EIT</a:t>
            </a:r>
            <a:endParaRPr lang="en-US" sz="4429">
              <a:solidFill>
                <a:srgbClr val="FFFFFF"/>
              </a:solidFill>
              <a:latin typeface="Verdana"/>
              <a:ea typeface="Verdana"/>
              <a:cs typeface="Calibri (MS)"/>
              <a:sym typeface="Calibri (MS)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862DA01F-77E6-B88A-906C-29AE1C768B44}"/>
              </a:ext>
            </a:extLst>
          </p:cNvPr>
          <p:cNvSpPr txBox="1"/>
          <p:nvPr/>
        </p:nvSpPr>
        <p:spPr>
          <a:xfrm>
            <a:off x="9521209" y="3984952"/>
            <a:ext cx="7372996" cy="6067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71"/>
              </a:lnSpc>
              <a:spcBef>
                <a:spcPct val="0"/>
              </a:spcBef>
            </a:pPr>
            <a:r>
              <a:rPr lang="en-US" sz="30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📅 5 Μα</a:t>
            </a:r>
            <a:r>
              <a:rPr lang="en-US" sz="3000" spc="3" err="1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ρτίου</a:t>
            </a:r>
            <a:r>
              <a:rPr lang="en-US" sz="30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 2025 | </a:t>
            </a:r>
            <a:r>
              <a:rPr lang="en-US" sz="30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  <a:hlinkClick r:id="rId5"/>
              </a:rPr>
              <a:t>Recording</a:t>
            </a:r>
            <a:r>
              <a:rPr lang="en-US" sz="3000" spc="3">
                <a:solidFill>
                  <a:srgbClr val="000000"/>
                </a:solidFill>
                <a:latin typeface="Verdana"/>
                <a:ea typeface="Verdana"/>
                <a:cs typeface="Calibri (MS)"/>
                <a:sym typeface="Calibri (MS)"/>
              </a:rPr>
              <a:t> </a:t>
            </a:r>
            <a:endParaRPr lang="en-US" sz="3000" spc="3">
              <a:latin typeface="Verdana"/>
              <a:ea typeface="Verdana"/>
              <a:cs typeface="Calibri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530A4223-CC20-5134-50BC-43423EEC7483}"/>
              </a:ext>
            </a:extLst>
          </p:cNvPr>
          <p:cNvSpPr txBox="1"/>
          <p:nvPr/>
        </p:nvSpPr>
        <p:spPr>
          <a:xfrm>
            <a:off x="9378242" y="3113067"/>
            <a:ext cx="5328801" cy="6367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71"/>
              </a:lnSpc>
              <a:spcBef>
                <a:spcPct val="0"/>
              </a:spcBef>
            </a:pPr>
            <a:r>
              <a:rPr lang="en-US" sz="3750" b="1" spc="3">
                <a:solidFill>
                  <a:srgbClr val="000000"/>
                </a:solidFill>
                <a:ea typeface="+mn-lt"/>
                <a:cs typeface="+mn-lt"/>
                <a:sym typeface="Calibri (MS) Bold"/>
              </a:rPr>
              <a:t>EIT Water Info Day</a:t>
            </a:r>
            <a:endParaRPr lang="en-US" b="1">
              <a:ea typeface="+mn-lt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BF50C8-DCEA-D47D-F84F-3847B8775644}"/>
              </a:ext>
            </a:extLst>
          </p:cNvPr>
          <p:cNvSpPr txBox="1"/>
          <p:nvPr/>
        </p:nvSpPr>
        <p:spPr>
          <a:xfrm>
            <a:off x="9689691" y="5965723"/>
            <a:ext cx="7075538" cy="201593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l-GR" sz="2500">
                <a:latin typeface="Verdana"/>
                <a:ea typeface="Verdana"/>
              </a:rPr>
              <a:t>Σημαντική τρέχουσα προκήρυξη για τη δημιουργία του νέου KIC: EIT </a:t>
            </a:r>
            <a:r>
              <a:rPr lang="el-GR" sz="2500" err="1">
                <a:latin typeface="Verdana"/>
                <a:ea typeface="Verdana"/>
              </a:rPr>
              <a:t>Water</a:t>
            </a:r>
            <a:r>
              <a:rPr lang="el-GR" sz="2500">
                <a:latin typeface="Verdana"/>
                <a:ea typeface="Verdana"/>
              </a:rPr>
              <a:t>. </a:t>
            </a:r>
            <a:r>
              <a:rPr lang="el-GR" sz="2500" b="1">
                <a:latin typeface="Verdana"/>
                <a:ea typeface="Verdana"/>
              </a:rPr>
              <a:t>Προθεσμία 17 Ιουνίου 2025.</a:t>
            </a:r>
            <a:r>
              <a:rPr lang="el-GR" sz="2500">
                <a:latin typeface="Verdana"/>
                <a:ea typeface="Verdana"/>
              </a:rPr>
              <a:t> Περισσότερες πληροφορίες για την προκήρυξη </a:t>
            </a:r>
            <a:r>
              <a:rPr lang="el-GR" sz="2500">
                <a:latin typeface="Verdana"/>
                <a:ea typeface="Verdana"/>
                <a:hlinkClick r:id="rId6"/>
              </a:rPr>
              <a:t>εδώ</a:t>
            </a:r>
            <a:r>
              <a:rPr lang="el-GR" sz="2500">
                <a:latin typeface="Verdana"/>
                <a:ea typeface="Verdana"/>
              </a:rPr>
              <a:t>.</a:t>
            </a:r>
            <a:r>
              <a:rPr lang="en-US" sz="2500">
                <a:latin typeface="Verdana"/>
                <a:ea typeface="Verdana"/>
              </a:rPr>
              <a:t> </a:t>
            </a:r>
          </a:p>
        </p:txBody>
      </p:sp>
      <p:pic>
        <p:nvPicPr>
          <p:cNvPr id="10" name="Picture 9" descr="A blue and green logo&#10;&#10;AI-generated content may be incorrect.">
            <a:extLst>
              <a:ext uri="{FF2B5EF4-FFF2-40B4-BE49-F238E27FC236}">
                <a16:creationId xmlns:a16="http://schemas.microsoft.com/office/drawing/2014/main" id="{07042592-7091-0D7A-E5E1-B9F76EBAF6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39468" y="1935726"/>
            <a:ext cx="2249132" cy="2083210"/>
          </a:xfrm>
          <a:prstGeom prst="rect">
            <a:avLst/>
          </a:prstGeom>
        </p:spPr>
      </p:pic>
      <p:pic>
        <p:nvPicPr>
          <p:cNvPr id="11" name="Picture 10" descr="A diagram of a company&#10;&#10;AI-generated content may be incorrect.">
            <a:extLst>
              <a:ext uri="{FF2B5EF4-FFF2-40B4-BE49-F238E27FC236}">
                <a16:creationId xmlns:a16="http://schemas.microsoft.com/office/drawing/2014/main" id="{736761EA-0821-6CEE-1492-3C876177C5E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84341" y="2156951"/>
            <a:ext cx="7417769" cy="615745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C8D8279-E750-5DDB-9B39-352FCA0527AB}"/>
              </a:ext>
            </a:extLst>
          </p:cNvPr>
          <p:cNvSpPr txBox="1"/>
          <p:nvPr/>
        </p:nvSpPr>
        <p:spPr>
          <a:xfrm>
            <a:off x="3237271" y="8841659"/>
            <a:ext cx="2521975" cy="66941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750" b="1">
                <a:highlight>
                  <a:srgbClr val="FFFF00"/>
                </a:highlight>
              </a:rPr>
              <a:t>+ </a:t>
            </a:r>
            <a:r>
              <a:rPr lang="en-US" sz="3750" b="1">
                <a:highlight>
                  <a:srgbClr val="FFFF00"/>
                </a:highlight>
                <a:ea typeface="Calibri"/>
                <a:cs typeface="Calibri"/>
              </a:rPr>
              <a:t>EIT Water</a:t>
            </a:r>
            <a:endParaRPr lang="en-US">
              <a:highlight>
                <a:srgbClr val="FFFF00"/>
              </a:highlight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36356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200400" y="1162050"/>
            <a:ext cx="3752850" cy="1371600"/>
          </a:xfrm>
          <a:custGeom>
            <a:avLst/>
            <a:gdLst/>
            <a:ahLst/>
            <a:cxnLst/>
            <a:rect l="l" t="t" r="r" b="b"/>
            <a:pathLst>
              <a:path w="3752850" h="1371600">
                <a:moveTo>
                  <a:pt x="0" y="0"/>
                </a:moveTo>
                <a:lnTo>
                  <a:pt x="3752850" y="0"/>
                </a:lnTo>
                <a:lnTo>
                  <a:pt x="375285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-1"/>
            <a:ext cx="828675" cy="10287000"/>
          </a:xfrm>
          <a:custGeom>
            <a:avLst/>
            <a:gdLst/>
            <a:ahLst/>
            <a:cxnLst/>
            <a:rect l="l" t="t" r="r" b="b"/>
            <a:pathLst>
              <a:path w="828675" h="10287000">
                <a:moveTo>
                  <a:pt x="0" y="0"/>
                </a:moveTo>
                <a:lnTo>
                  <a:pt x="828675" y="0"/>
                </a:lnTo>
                <a:lnTo>
                  <a:pt x="82867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496425" y="8286750"/>
            <a:ext cx="1933575" cy="1924050"/>
          </a:xfrm>
          <a:custGeom>
            <a:avLst/>
            <a:gdLst/>
            <a:ahLst/>
            <a:cxnLst/>
            <a:rect l="l" t="t" r="r" b="b"/>
            <a:pathLst>
              <a:path w="1933575" h="1924050">
                <a:moveTo>
                  <a:pt x="0" y="0"/>
                </a:moveTo>
                <a:lnTo>
                  <a:pt x="1933575" y="0"/>
                </a:lnTo>
                <a:lnTo>
                  <a:pt x="1933575" y="1924050"/>
                </a:lnTo>
                <a:lnTo>
                  <a:pt x="0" y="192405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1430000" y="0"/>
            <a:ext cx="6858000" cy="10287000"/>
          </a:xfrm>
          <a:custGeom>
            <a:avLst/>
            <a:gdLst/>
            <a:ahLst/>
            <a:cxnLst/>
            <a:rect l="l" t="t" r="r" b="b"/>
            <a:pathLst>
              <a:path w="6858000" h="10287000">
                <a:moveTo>
                  <a:pt x="0" y="0"/>
                </a:moveTo>
                <a:lnTo>
                  <a:pt x="6858000" y="0"/>
                </a:lnTo>
                <a:lnTo>
                  <a:pt x="685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320671" y="2960694"/>
            <a:ext cx="6855692" cy="9674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407"/>
              </a:lnSpc>
            </a:pPr>
            <a:r>
              <a:rPr lang="en-US" sz="6000" b="1">
                <a:solidFill>
                  <a:srgbClr val="3A3A3C"/>
                </a:solidFill>
                <a:latin typeface="Verdana"/>
                <a:ea typeface="Verdana"/>
                <a:cs typeface="Calibri (MS) Bold"/>
                <a:sym typeface="Calibri (MS) Bold"/>
              </a:rPr>
              <a:t>ΣΑΣ ΕΥΧΑΡΙΣΤΩ</a:t>
            </a:r>
            <a:endParaRPr lang="en-US" sz="6005" b="1">
              <a:solidFill>
                <a:srgbClr val="3A3A3C"/>
              </a:solidFill>
              <a:latin typeface="Verdana"/>
              <a:ea typeface="Verdana"/>
              <a:cs typeface="Calibri (MS) Bold"/>
              <a:sym typeface="Calibri (MS) Bold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38E68B-7A7B-BDD7-667A-991581C62338}"/>
              </a:ext>
            </a:extLst>
          </p:cNvPr>
          <p:cNvSpPr txBox="1"/>
          <p:nvPr/>
        </p:nvSpPr>
        <p:spPr>
          <a:xfrm>
            <a:off x="2359325" y="5691277"/>
            <a:ext cx="5395822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l-GR" sz="2700" b="1" spc="-55">
                <a:solidFill>
                  <a:srgbClr val="3E3E3F"/>
                </a:solidFill>
                <a:latin typeface="Verdana"/>
                <a:ea typeface="Verdana"/>
              </a:rPr>
              <a:t>Ανδρονίκη </a:t>
            </a:r>
            <a:r>
              <a:rPr lang="el-GR" sz="2700" b="1" spc="-55" err="1">
                <a:solidFill>
                  <a:srgbClr val="3E3E3F"/>
                </a:solidFill>
                <a:latin typeface="Verdana"/>
                <a:ea typeface="Verdana"/>
              </a:rPr>
              <a:t>Παπατέρπου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22EF19-F696-4CBB-84CB-3578D6AD7496}"/>
              </a:ext>
            </a:extLst>
          </p:cNvPr>
          <p:cNvSpPr txBox="1"/>
          <p:nvPr/>
        </p:nvSpPr>
        <p:spPr>
          <a:xfrm>
            <a:off x="2402457" y="6208862"/>
            <a:ext cx="7336766" cy="44627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l-GR" sz="2300" spc="-53">
                <a:solidFill>
                  <a:srgbClr val="AF1E2D"/>
                </a:solidFill>
                <a:latin typeface="Verdana"/>
                <a:ea typeface="Verdana"/>
              </a:rPr>
              <a:t>Εθνικό Σημείο Επαφής για τον Ορίζοντα Ευρώπη</a:t>
            </a:r>
          </a:p>
        </p:txBody>
      </p:sp>
      <p:pic>
        <p:nvPicPr>
          <p:cNvPr id="14" name="Picture 1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B7C60906-E2B3-04A5-9CD8-0274818074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52712" y="7118349"/>
            <a:ext cx="3838576" cy="152944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38209A-4B62-FFC0-58B0-43B20468E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a strategy plan&#10;&#10;AI-generated content may be incorrect.">
            <a:extLst>
              <a:ext uri="{FF2B5EF4-FFF2-40B4-BE49-F238E27FC236}">
                <a16:creationId xmlns:a16="http://schemas.microsoft.com/office/drawing/2014/main" id="{C383048F-BB22-472F-41B9-43C7723E77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472"/>
            <a:ext cx="18288000" cy="992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448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902F73-2670-AB3B-2CF2-2A5D7BB63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 shot of a diagram&#10;&#10;AI-generated content may be incorrect.">
            <a:extLst>
              <a:ext uri="{FF2B5EF4-FFF2-40B4-BE49-F238E27FC236}">
                <a16:creationId xmlns:a16="http://schemas.microsoft.com/office/drawing/2014/main" id="{5BFF0EAE-F1F0-F5C0-F41D-4322CE8363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472"/>
            <a:ext cx="18288000" cy="992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491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89F11-62FB-C27D-0D18-2AD3AC8961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AI-generated content may be incorrect.">
            <a:extLst>
              <a:ext uri="{FF2B5EF4-FFF2-40B4-BE49-F238E27FC236}">
                <a16:creationId xmlns:a16="http://schemas.microsoft.com/office/drawing/2014/main" id="{59F5B1BA-2BB5-0A86-372C-E340DD16DF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472"/>
            <a:ext cx="18288000" cy="992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642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C69889-00BF-33E6-B861-9C8611C392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-up of a banner&#10;&#10;AI-generated content may be incorrect.">
            <a:extLst>
              <a:ext uri="{FF2B5EF4-FFF2-40B4-BE49-F238E27FC236}">
                <a16:creationId xmlns:a16="http://schemas.microsoft.com/office/drawing/2014/main" id="{C032B25E-2F6D-5ED3-6BD5-652C851ECC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5300"/>
            <a:ext cx="18288000" cy="985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996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9F5FF-144E-45D2-9A69-B2E3D5DDE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55E2B0E-1BE6-561E-E4F5-5760793A43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569"/>
            <a:ext cx="18288000" cy="992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058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0B10A1-CE84-DBF4-03B4-29EB48C6E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-up of a poster&#10;&#10;AI-generated content may be incorrect.">
            <a:extLst>
              <a:ext uri="{FF2B5EF4-FFF2-40B4-BE49-F238E27FC236}">
                <a16:creationId xmlns:a16="http://schemas.microsoft.com/office/drawing/2014/main" id="{3610473A-11C2-1325-730E-BE429859E4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472"/>
            <a:ext cx="18288000" cy="992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409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E36750-AEF6-8DA3-72CD-BB7C8A636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website&#10;&#10;AI-generated content may be incorrect.">
            <a:extLst>
              <a:ext uri="{FF2B5EF4-FFF2-40B4-BE49-F238E27FC236}">
                <a16:creationId xmlns:a16="http://schemas.microsoft.com/office/drawing/2014/main" id="{247E9CE8-6BFB-DB1B-C9C7-7D82920C2F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472"/>
            <a:ext cx="18288000" cy="992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0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Έγγραφο" ma:contentTypeID="0x01010016A26940FD183644B81E7E28C3D79B9D" ma:contentTypeVersion="18" ma:contentTypeDescription="Δημιουργία νέου εγγράφου" ma:contentTypeScope="" ma:versionID="776cc779ca84ee454ccf95d640394990">
  <xsd:schema xmlns:xsd="http://www.w3.org/2001/XMLSchema" xmlns:xs="http://www.w3.org/2001/XMLSchema" xmlns:p="http://schemas.microsoft.com/office/2006/metadata/properties" xmlns:ns2="2fd5e1e2-7639-49b6-8361-bec4cbff27ac" xmlns:ns3="8c7a666b-bea8-4199-979a-f3a7d6e86710" targetNamespace="http://schemas.microsoft.com/office/2006/metadata/properties" ma:root="true" ma:fieldsID="de87c07101e60394632545b6536fcf25" ns2:_="" ns3:_="">
    <xsd:import namespace="2fd5e1e2-7639-49b6-8361-bec4cbff27ac"/>
    <xsd:import namespace="8c7a666b-bea8-4199-979a-f3a7d6e8671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GenerationTime" minOccurs="0"/>
                <xsd:element ref="ns3:MediaServiceEventHashCode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d5e1e2-7639-49b6-8361-bec4cbff27a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Κοινή χρήση με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Κοινή χρήση με λεπτομέρειες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ad47742-6236-4bc2-9ec9-c185f7e02a28}" ma:internalName="TaxCatchAll" ma:showField="CatchAllData" ma:web="2fd5e1e2-7639-49b6-8361-bec4cbff27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7a666b-bea8-4199-979a-f3a7d6e86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Ετικέτες εικόνας" ma:readOnly="false" ma:fieldId="{5cf76f15-5ced-4ddc-b409-7134ff3c332f}" ma:taxonomyMulti="true" ma:sspId="0ad224fa-07d5-4588-8c73-39faf89965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Τύπος περιεχομένου"/>
        <xsd:element ref="dc:title" minOccurs="0" maxOccurs="1" ma:index="4" ma:displayName="Τίτλο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fd5e1e2-7639-49b6-8361-bec4cbff27ac" xsi:nil="true"/>
    <lcf76f155ced4ddcb4097134ff3c332f xmlns="8c7a666b-bea8-4199-979a-f3a7d6e8671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A7813D4-3EEF-4A5E-89E8-D4C40EC6364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9C1EA0-7ADD-4343-BB6C-C976D7B949B8}"/>
</file>

<file path=customXml/itemProps3.xml><?xml version="1.0" encoding="utf-8"?>
<ds:datastoreItem xmlns:ds="http://schemas.openxmlformats.org/officeDocument/2006/customXml" ds:itemID="{F93D552F-F12C-4728-9C2F-161A2D99AA61}">
  <ds:schemaRefs>
    <ds:schemaRef ds:uri="2fd5e1e2-7639-49b6-8361-bec4cbff27ac"/>
    <ds:schemaRef ds:uri="8c7a666b-bea8-4199-979a-f3a7d6e86710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28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Template GR.pdf</dc:title>
  <cp:revision>14</cp:revision>
  <dcterms:created xsi:type="dcterms:W3CDTF">2006-08-16T00:00:00Z</dcterms:created>
  <dcterms:modified xsi:type="dcterms:W3CDTF">2025-03-21T07:09:37Z</dcterms:modified>
  <dc:identifier>DAGiQFmdBrE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0x01010016A26940FD183644B81E7E28C3D79B9D</vt:lpwstr>
  </property>
  <property fmtid="{D5CDD505-2E9C-101B-9397-08002B2CF9AE}" pid="3" name="MediaServiceImageTags">
    <vt:lpwstr/>
  </property>
</Properties>
</file>