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4"/>
  </p:sldMasterIdLst>
  <p:notesMasterIdLst>
    <p:notesMasterId r:id="rId24"/>
  </p:notesMasterIdLst>
  <p:sldIdLst>
    <p:sldId id="256" r:id="rId5"/>
    <p:sldId id="264" r:id="rId6"/>
    <p:sldId id="261" r:id="rId7"/>
    <p:sldId id="257" r:id="rId8"/>
    <p:sldId id="277" r:id="rId9"/>
    <p:sldId id="262" r:id="rId10"/>
    <p:sldId id="265" r:id="rId11"/>
    <p:sldId id="269" r:id="rId12"/>
    <p:sldId id="270" r:id="rId13"/>
    <p:sldId id="273" r:id="rId14"/>
    <p:sldId id="263" r:id="rId15"/>
    <p:sldId id="267" r:id="rId16"/>
    <p:sldId id="278" r:id="rId17"/>
    <p:sldId id="271" r:id="rId18"/>
    <p:sldId id="268" r:id="rId19"/>
    <p:sldId id="266" r:id="rId20"/>
    <p:sldId id="276" r:id="rId21"/>
    <p:sldId id="274" r:id="rId22"/>
    <p:sldId id="279" r:id="rId23"/>
  </p:sldIdLst>
  <p:sldSz cx="18288000" cy="10287000"/>
  <p:notesSz cx="6858000" cy="9144000"/>
  <p:embeddedFontLst>
    <p:embeddedFont>
      <p:font typeface="Helios Bold" panose="020B0604020202020204" charset="0"/>
      <p:regular r:id="rId25"/>
    </p:embeddedFont>
    <p:embeddedFont>
      <p:font typeface="MS PGothic" panose="020B0600070205080204" pitchFamily="34" charset="-128"/>
      <p:regular r:id="rId26"/>
    </p:embeddedFont>
    <p:embeddedFont>
      <p:font typeface="Segoe UI" panose="020B0502040204020203" pitchFamily="34" charset="0"/>
      <p:regular r:id="rId27"/>
      <p:bold r:id="rId28"/>
      <p:italic r:id="rId29"/>
      <p:boldItalic r:id="rId30"/>
    </p:embeddedFont>
    <p:embeddedFont>
      <p:font typeface="Calibri" panose="020F0502020204030204" pitchFamily="34" charset="0"/>
      <p:regular r:id="rId31"/>
      <p:bold r:id="rId32"/>
      <p:italic r:id="rId33"/>
      <p:boldItalic r:id="rId34"/>
    </p:embeddedFont>
    <p:embeddedFont>
      <p:font typeface="Helios" panose="020B0604020202020204" charset="0"/>
      <p:regular r:id="rId35"/>
    </p:embeddedFont>
    <p:embeddedFont>
      <p:font typeface="Verdana" panose="020B0604030504040204" pitchFamily="34" charset="0"/>
      <p:regular r:id="rId36"/>
      <p:bold r:id="rId37"/>
      <p:italic r:id="rId38"/>
      <p:boldItalic r:id="rId39"/>
    </p:embeddedFont>
    <p:embeddedFont>
      <p:font typeface="Arial Black" panose="020B0A04020102020204" pitchFamily="34" charset="0"/>
      <p:bold r:id="rId40"/>
    </p:embeddedFont>
    <p:embeddedFont>
      <p:font typeface="Calibri Light" panose="020F0302020204030204" pitchFamily="34" charset="0"/>
      <p:regular r:id="rId41"/>
      <p:italic r:id="rId42"/>
    </p:embeddedFont>
    <p:embeddedFont>
      <p:font typeface="Helios Bold Italics" panose="020B0604020202020204" charset="0"/>
      <p:regular r:id="rId4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F1E2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F0B120D-1FDF-A076-0AB8-68D52BBABA24}" v="2243" dt="2025-03-17T11:30:05.95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79" autoAdjust="0"/>
    <p:restoredTop sz="94622" autoAdjust="0"/>
  </p:normalViewPr>
  <p:slideViewPr>
    <p:cSldViewPr>
      <p:cViewPr varScale="1">
        <p:scale>
          <a:sx n="55" d="100"/>
          <a:sy n="55" d="100"/>
        </p:scale>
        <p:origin x="682" y="43"/>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2.fntdata"/><Relationship Id="rId39" Type="http://schemas.openxmlformats.org/officeDocument/2006/relationships/font" Target="fonts/font15.fntdata"/><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font" Target="fonts/font10.fntdata"/><Relationship Id="rId42" Type="http://schemas.openxmlformats.org/officeDocument/2006/relationships/font" Target="fonts/font18.fntdata"/><Relationship Id="rId47"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1.fntdata"/><Relationship Id="rId33" Type="http://schemas.openxmlformats.org/officeDocument/2006/relationships/font" Target="fonts/font9.fntdata"/><Relationship Id="rId38" Type="http://schemas.openxmlformats.org/officeDocument/2006/relationships/font" Target="fonts/font14.fntdata"/><Relationship Id="rId46"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font" Target="fonts/font5.fntdata"/><Relationship Id="rId41" Type="http://schemas.openxmlformats.org/officeDocument/2006/relationships/font" Target="fonts/font17.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32" Type="http://schemas.openxmlformats.org/officeDocument/2006/relationships/font" Target="fonts/font8.fntdata"/><Relationship Id="rId37" Type="http://schemas.openxmlformats.org/officeDocument/2006/relationships/font" Target="fonts/font13.fntdata"/><Relationship Id="rId40" Type="http://schemas.openxmlformats.org/officeDocument/2006/relationships/font" Target="fonts/font16.fntdata"/><Relationship Id="rId45"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font" Target="fonts/font4.fntdata"/><Relationship Id="rId36" Type="http://schemas.openxmlformats.org/officeDocument/2006/relationships/font" Target="fonts/font12.fntdata"/><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7.fntdata"/><Relationship Id="rId4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font" Target="fonts/font3.fntdata"/><Relationship Id="rId30" Type="http://schemas.openxmlformats.org/officeDocument/2006/relationships/font" Target="fonts/font6.fntdata"/><Relationship Id="rId35" Type="http://schemas.openxmlformats.org/officeDocument/2006/relationships/font" Target="fonts/font11.fntdata"/><Relationship Id="rId43" Type="http://schemas.openxmlformats.org/officeDocument/2006/relationships/font" Target="fonts/font19.fntdata"/><Relationship Id="rId48" Type="http://schemas.microsoft.com/office/2015/10/relationships/revisionInfo" Target="revisionInfo.xml"/></Relationships>
</file>

<file path=ppt/charts/_rels/chart1.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1"/>
    <c:plotArea>
      <c:layout/>
      <c:barChart>
        <c:barDir val="bar"/>
        <c:grouping val="clustered"/>
        <c:varyColors val="0"/>
        <c:ser>
          <c:idx val="0"/>
          <c:order val="0"/>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600" b="1" i="0" u="none" strike="noStrike" kern="1200" baseline="0">
                    <a:solidFill>
                      <a:schemeClr val="tx1"/>
                    </a:solidFill>
                    <a:latin typeface="Verdana" panose="020B0604030504040204" pitchFamily="34" charset="0"/>
                    <a:ea typeface="Verdana" panose="020B0604030504040204" pitchFamily="34" charset="0"/>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Sheet1!$A$2:$A$22</c:f>
              <c:strCache>
                <c:ptCount val="21"/>
                <c:pt idx="0">
                  <c:v>Academy of Athens - Biomedical Research Foundation [999622443,EL]</c:v>
                </c:pt>
                <c:pt idx="1">
                  <c:v>Aristotle University of Thessaloniki [999895692,EL]</c:v>
                </c:pt>
                <c:pt idx="2">
                  <c:v>Athens University of Economics and Business - Research Center [999896856,EL]</c:v>
                </c:pt>
                <c:pt idx="3">
                  <c:v>Biomedical Sciences Research Center Alexander Fleming [999458610,EL]</c:v>
                </c:pt>
                <c:pt idx="4">
                  <c:v>Centre for Research and Technology Hellas [998802502,EL]</c:v>
                </c:pt>
                <c:pt idx="5">
                  <c:v>Democritus University of Thrace [999659109,EL]</c:v>
                </c:pt>
                <c:pt idx="6">
                  <c:v>Foundation for Research and Technology Hellas [999995893,EL]</c:v>
                </c:pt>
                <c:pt idx="7">
                  <c:v>Hellenic Foundation for European and Foreign Policy [997802238,EL]</c:v>
                </c:pt>
                <c:pt idx="8">
                  <c:v>Institute of Communication and Computer Systems (ICCS) [999654356,EL]</c:v>
                </c:pt>
                <c:pt idx="9">
                  <c:v>National and Kapodistrian University of Athens [999643007,EL]</c:v>
                </c:pt>
                <c:pt idx="10">
                  <c:v>National Center for Scientific Research "Demokritos" [999978239,EL]</c:v>
                </c:pt>
                <c:pt idx="11">
                  <c:v>National Hellenic Research Foundation [999479853,EL]</c:v>
                </c:pt>
                <c:pt idx="12">
                  <c:v>National Observatory of Athens [999653677,EL]</c:v>
                </c:pt>
                <c:pt idx="13">
                  <c:v>National Technical University of Athens [999978142,EL]</c:v>
                </c:pt>
                <c:pt idx="14">
                  <c:v>Research Academic Computer Technology Institute - Greece [999643783,EL]</c:v>
                </c:pt>
                <c:pt idx="15">
                  <c:v>ResQ Biotech - Greece [890818319,EL]</c:v>
                </c:pt>
                <c:pt idx="16">
                  <c:v>Swiss Federal Institute of Technology Zurich (ETH Zurich) [999979015,CH]</c:v>
                </c:pt>
                <c:pt idx="17">
                  <c:v>Technical University of Crete [924773848,EL]</c:v>
                </c:pt>
                <c:pt idx="18">
                  <c:v>University of Crete [999588978,EL]</c:v>
                </c:pt>
                <c:pt idx="19">
                  <c:v>University of Ioannina [999852818,EL]</c:v>
                </c:pt>
                <c:pt idx="20">
                  <c:v>University of Patras [999894528,EL]</c:v>
                </c:pt>
              </c:strCache>
            </c:strRef>
          </c:cat>
          <c:val>
            <c:numRef>
              <c:f>Sheet1!$B$2:$B$22</c:f>
              <c:numCache>
                <c:formatCode>General</c:formatCode>
                <c:ptCount val="21"/>
                <c:pt idx="0">
                  <c:v>4</c:v>
                </c:pt>
                <c:pt idx="1">
                  <c:v>4</c:v>
                </c:pt>
                <c:pt idx="2">
                  <c:v>1</c:v>
                </c:pt>
                <c:pt idx="3">
                  <c:v>7</c:v>
                </c:pt>
                <c:pt idx="4">
                  <c:v>1</c:v>
                </c:pt>
                <c:pt idx="5">
                  <c:v>1</c:v>
                </c:pt>
                <c:pt idx="6">
                  <c:v>38</c:v>
                </c:pt>
                <c:pt idx="7">
                  <c:v>2</c:v>
                </c:pt>
                <c:pt idx="8">
                  <c:v>1</c:v>
                </c:pt>
                <c:pt idx="9">
                  <c:v>6</c:v>
                </c:pt>
                <c:pt idx="10">
                  <c:v>8</c:v>
                </c:pt>
                <c:pt idx="11">
                  <c:v>1</c:v>
                </c:pt>
                <c:pt idx="12">
                  <c:v>3</c:v>
                </c:pt>
                <c:pt idx="13">
                  <c:v>6</c:v>
                </c:pt>
                <c:pt idx="14">
                  <c:v>1</c:v>
                </c:pt>
                <c:pt idx="15">
                  <c:v>1</c:v>
                </c:pt>
                <c:pt idx="16">
                  <c:v>1</c:v>
                </c:pt>
                <c:pt idx="17">
                  <c:v>4</c:v>
                </c:pt>
                <c:pt idx="18">
                  <c:v>5</c:v>
                </c:pt>
                <c:pt idx="19">
                  <c:v>1</c:v>
                </c:pt>
                <c:pt idx="20">
                  <c:v>6</c:v>
                </c:pt>
              </c:numCache>
            </c:numRef>
          </c:val>
          <c:extLst>
            <c:ext xmlns:c16="http://schemas.microsoft.com/office/drawing/2014/chart" uri="{C3380CC4-5D6E-409C-BE32-E72D297353CC}">
              <c16:uniqueId val="{00000000-6DAF-4D3F-9A59-75E80D5CD694}"/>
            </c:ext>
          </c:extLst>
        </c:ser>
        <c:dLbls>
          <c:showLegendKey val="0"/>
          <c:showVal val="0"/>
          <c:showCatName val="0"/>
          <c:showSerName val="0"/>
          <c:showPercent val="0"/>
          <c:showBubbleSize val="0"/>
        </c:dLbls>
        <c:gapWidth val="75"/>
        <c:overlap val="40"/>
        <c:axId val="604821312"/>
        <c:axId val="604826888"/>
      </c:barChart>
      <c:catAx>
        <c:axId val="604821312"/>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Verdana" panose="020B0604030504040204" pitchFamily="34" charset="0"/>
                <a:ea typeface="Verdana" panose="020B0604030504040204" pitchFamily="34" charset="0"/>
                <a:cs typeface="+mn-cs"/>
              </a:defRPr>
            </a:pPr>
            <a:endParaRPr lang="en-US"/>
          </a:p>
        </c:txPr>
        <c:crossAx val="604826888"/>
        <c:crosses val="autoZero"/>
        <c:auto val="1"/>
        <c:lblAlgn val="ctr"/>
        <c:lblOffset val="100"/>
        <c:noMultiLvlLbl val="0"/>
      </c:catAx>
      <c:valAx>
        <c:axId val="604826888"/>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chemeClr val="tx1"/>
                </a:solidFill>
                <a:latin typeface="Verdana" panose="020B0604030504040204" pitchFamily="34" charset="0"/>
                <a:ea typeface="Verdana" panose="020B0604030504040204" pitchFamily="34" charset="0"/>
                <a:cs typeface="+mn-cs"/>
              </a:defRPr>
            </a:pPr>
            <a:endParaRPr lang="en-US"/>
          </a:p>
        </c:txPr>
        <c:crossAx val="604821312"/>
        <c:crosses val="autoZero"/>
        <c:crossBetween val="between"/>
        <c:majorUnit val="4"/>
      </c:valAx>
      <c:spPr>
        <a:noFill/>
        <a:ln>
          <a:noFill/>
        </a:ln>
        <a:effectLst/>
      </c:spPr>
    </c:plotArea>
    <c:plotVisOnly val="1"/>
    <c:dispBlanksAs val="gap"/>
    <c:showDLblsOverMax val="0"/>
  </c:chart>
  <c:spPr>
    <a:noFill/>
    <a:ln>
      <a:noFill/>
    </a:ln>
    <a:effectLst/>
  </c:spPr>
  <c:txPr>
    <a:bodyPr/>
    <a:lstStyle/>
    <a:p>
      <a:pPr>
        <a:defRPr sz="1000">
          <a:solidFill>
            <a:schemeClr val="tx1"/>
          </a:solidFill>
          <a:latin typeface="Verdana" panose="020B0604030504040204" pitchFamily="34" charset="0"/>
          <a:ea typeface="Verdana" panose="020B0604030504040204" pitchFamily="34" charset="0"/>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withinLinear" id="15">
  <a:schemeClr val="accent2"/>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BE67D0C-7353-4823-B293-AB1F5D9ABCA3}" type="doc">
      <dgm:prSet loTypeId="urn:microsoft.com/office/officeart/2008/layout/VerticalCircleList" loCatId="list" qsTypeId="urn:microsoft.com/office/officeart/2005/8/quickstyle/simple1" qsCatId="simple" csTypeId="urn:microsoft.com/office/officeart/2005/8/colors/colorful2" csCatId="colorful" phldr="1"/>
      <dgm:spPr/>
      <dgm:t>
        <a:bodyPr/>
        <a:lstStyle/>
        <a:p>
          <a:endParaRPr lang="en-US"/>
        </a:p>
      </dgm:t>
    </dgm:pt>
    <dgm:pt modelId="{4C73A43C-905B-45BE-8972-8F0F55EF88DA}">
      <dgm:prSet phldrT="[Text]" custT="1"/>
      <dgm:spPr/>
      <dgm:t>
        <a:bodyPr/>
        <a:lstStyle/>
        <a:p>
          <a:r>
            <a:rPr lang="el-GR" sz="2400" dirty="0" smtClean="0">
              <a:latin typeface="Verdana" panose="020B0604030504040204" pitchFamily="34" charset="0"/>
              <a:ea typeface="Verdana" panose="020B0604030504040204" pitchFamily="34" charset="0"/>
              <a:cs typeface="Calibri"/>
            </a:rPr>
            <a:t>Πρωτοποριακή Έρευνα (</a:t>
          </a:r>
          <a:r>
            <a:rPr lang="en-US" sz="2400" dirty="0" smtClean="0">
              <a:latin typeface="Verdana" panose="020B0604030504040204" pitchFamily="34" charset="0"/>
              <a:ea typeface="Verdana" panose="020B0604030504040204" pitchFamily="34" charset="0"/>
              <a:cs typeface="Calibri"/>
            </a:rPr>
            <a:t>breakthrough</a:t>
          </a:r>
          <a:r>
            <a:rPr lang="el-GR" sz="2400" dirty="0" smtClean="0">
              <a:latin typeface="Verdana" panose="020B0604030504040204" pitchFamily="34" charset="0"/>
              <a:ea typeface="Verdana" panose="020B0604030504040204" pitchFamily="34" charset="0"/>
              <a:cs typeface="Calibri"/>
            </a:rPr>
            <a:t> </a:t>
          </a:r>
          <a:r>
            <a:rPr lang="en-US" sz="2400" dirty="0" smtClean="0">
              <a:latin typeface="Verdana" panose="020B0604030504040204" pitchFamily="34" charset="0"/>
              <a:ea typeface="Verdana" panose="020B0604030504040204" pitchFamily="34" charset="0"/>
              <a:cs typeface="Calibri"/>
            </a:rPr>
            <a:t>research)</a:t>
          </a:r>
          <a:endParaRPr lang="en-US" sz="2400" dirty="0"/>
        </a:p>
      </dgm:t>
    </dgm:pt>
    <dgm:pt modelId="{FE2EAF84-403D-4517-A02A-5A8C59D1FE11}" type="parTrans" cxnId="{01C0A3E1-0BFE-47AD-AB7C-2EF3A50002AE}">
      <dgm:prSet/>
      <dgm:spPr/>
      <dgm:t>
        <a:bodyPr/>
        <a:lstStyle/>
        <a:p>
          <a:endParaRPr lang="en-US" sz="2400"/>
        </a:p>
      </dgm:t>
    </dgm:pt>
    <dgm:pt modelId="{498883B9-F93E-484F-9E8B-F73E934A384C}" type="sibTrans" cxnId="{01C0A3E1-0BFE-47AD-AB7C-2EF3A50002AE}">
      <dgm:prSet/>
      <dgm:spPr/>
      <dgm:t>
        <a:bodyPr/>
        <a:lstStyle/>
        <a:p>
          <a:endParaRPr lang="en-US" sz="2400"/>
        </a:p>
      </dgm:t>
    </dgm:pt>
    <dgm:pt modelId="{33081BC3-F5C3-4B6A-A788-7EE7160BFE18}">
      <dgm:prSet custT="1"/>
      <dgm:spPr/>
      <dgm:t>
        <a:bodyPr/>
        <a:lstStyle/>
        <a:p>
          <a:r>
            <a:rPr lang="el-GR" sz="2400" dirty="0" smtClean="0">
              <a:latin typeface="Verdana" panose="020B0604030504040204" pitchFamily="34" charset="0"/>
              <a:ea typeface="Verdana" panose="020B0604030504040204" pitchFamily="34" charset="0"/>
              <a:cs typeface="Calibri"/>
            </a:rPr>
            <a:t>Έρευνα Αιχμής (</a:t>
          </a:r>
          <a:r>
            <a:rPr lang="en-US" sz="2400" dirty="0" smtClean="0">
              <a:latin typeface="Verdana" panose="020B0604030504040204" pitchFamily="34" charset="0"/>
              <a:ea typeface="Verdana" panose="020B0604030504040204" pitchFamily="34" charset="0"/>
              <a:cs typeface="Calibri"/>
            </a:rPr>
            <a:t>Frontier research) </a:t>
          </a:r>
          <a:endParaRPr lang="en-US" sz="2400" dirty="0">
            <a:latin typeface="Verdana" panose="020B0604030504040204" pitchFamily="34" charset="0"/>
            <a:ea typeface="Verdana" panose="020B0604030504040204" pitchFamily="34" charset="0"/>
            <a:cs typeface="Calibri"/>
          </a:endParaRPr>
        </a:p>
      </dgm:t>
    </dgm:pt>
    <dgm:pt modelId="{F86E8DAC-5B7F-48CB-9E18-E600BB536320}" type="parTrans" cxnId="{7B542A57-6248-4A60-8893-29D217256493}">
      <dgm:prSet/>
      <dgm:spPr/>
      <dgm:t>
        <a:bodyPr/>
        <a:lstStyle/>
        <a:p>
          <a:endParaRPr lang="en-US" sz="2400"/>
        </a:p>
      </dgm:t>
    </dgm:pt>
    <dgm:pt modelId="{44FD2849-A55C-42B6-BB85-32115C70CAA5}" type="sibTrans" cxnId="{7B542A57-6248-4A60-8893-29D217256493}">
      <dgm:prSet/>
      <dgm:spPr/>
      <dgm:t>
        <a:bodyPr/>
        <a:lstStyle/>
        <a:p>
          <a:endParaRPr lang="en-US" sz="2400"/>
        </a:p>
      </dgm:t>
    </dgm:pt>
    <dgm:pt modelId="{64C32267-B286-4D1B-9D94-A1AEE26A3CF8}">
      <dgm:prSet custT="1"/>
      <dgm:spPr/>
      <dgm:t>
        <a:bodyPr/>
        <a:lstStyle/>
        <a:p>
          <a:r>
            <a:rPr lang="el-GR" sz="2400" dirty="0" smtClean="0">
              <a:latin typeface="Verdana" panose="020B0604030504040204" pitchFamily="34" charset="0"/>
              <a:ea typeface="Verdana" panose="020B0604030504040204" pitchFamily="34" charset="0"/>
              <a:cs typeface="Calibri"/>
            </a:rPr>
            <a:t>Ρηξικέλευθη Έρευνα (</a:t>
          </a:r>
          <a:r>
            <a:rPr lang="en-US" sz="2400" dirty="0" smtClean="0">
              <a:latin typeface="Verdana" panose="020B0604030504040204" pitchFamily="34" charset="0"/>
              <a:ea typeface="Verdana" panose="020B0604030504040204" pitchFamily="34" charset="0"/>
              <a:cs typeface="Calibri"/>
            </a:rPr>
            <a:t>Groundbreaking research)</a:t>
          </a:r>
          <a:endParaRPr lang="en-US" sz="2400" dirty="0">
            <a:latin typeface="Verdana" panose="020B0604030504040204" pitchFamily="34" charset="0"/>
            <a:ea typeface="Verdana" panose="020B0604030504040204" pitchFamily="34" charset="0"/>
            <a:cs typeface="Calibri"/>
          </a:endParaRPr>
        </a:p>
      </dgm:t>
    </dgm:pt>
    <dgm:pt modelId="{89D50A69-8A44-486A-82F5-D1058DCFBE77}" type="parTrans" cxnId="{C8550B6E-F3F0-417E-AE11-E07D1C96853D}">
      <dgm:prSet/>
      <dgm:spPr/>
      <dgm:t>
        <a:bodyPr/>
        <a:lstStyle/>
        <a:p>
          <a:endParaRPr lang="en-US" sz="2400"/>
        </a:p>
      </dgm:t>
    </dgm:pt>
    <dgm:pt modelId="{34A05E62-86EE-4163-A0BB-D52FA279A4A0}" type="sibTrans" cxnId="{C8550B6E-F3F0-417E-AE11-E07D1C96853D}">
      <dgm:prSet/>
      <dgm:spPr/>
      <dgm:t>
        <a:bodyPr/>
        <a:lstStyle/>
        <a:p>
          <a:endParaRPr lang="en-US" sz="2400"/>
        </a:p>
      </dgm:t>
    </dgm:pt>
    <dgm:pt modelId="{8CFD1B65-540C-4565-B33F-DB88EB020E8F}">
      <dgm:prSet custT="1"/>
      <dgm:spPr/>
      <dgm:t>
        <a:bodyPr/>
        <a:lstStyle/>
        <a:p>
          <a:r>
            <a:rPr lang="en-US" sz="2400" dirty="0" smtClean="0">
              <a:latin typeface="Verdana" panose="020B0604030504040204" pitchFamily="34" charset="0"/>
              <a:ea typeface="Verdana" panose="020B0604030504040204" pitchFamily="34" charset="0"/>
              <a:cs typeface="Calibri"/>
            </a:rPr>
            <a:t>Bottom-up research</a:t>
          </a:r>
          <a:endParaRPr lang="en-US" sz="2400" dirty="0">
            <a:latin typeface="Verdana" panose="020B0604030504040204" pitchFamily="34" charset="0"/>
            <a:ea typeface="Verdana" panose="020B0604030504040204" pitchFamily="34" charset="0"/>
            <a:cs typeface="Calibri"/>
          </a:endParaRPr>
        </a:p>
      </dgm:t>
    </dgm:pt>
    <dgm:pt modelId="{0D7C96EC-51BD-4E78-803A-6A6042EFD8FE}" type="parTrans" cxnId="{05A25D05-8F7C-473F-993E-725CEC808FBC}">
      <dgm:prSet/>
      <dgm:spPr/>
      <dgm:t>
        <a:bodyPr/>
        <a:lstStyle/>
        <a:p>
          <a:endParaRPr lang="en-US" sz="2400"/>
        </a:p>
      </dgm:t>
    </dgm:pt>
    <dgm:pt modelId="{06037A6F-12CC-4268-9F9C-BF5330F9787B}" type="sibTrans" cxnId="{05A25D05-8F7C-473F-993E-725CEC808FBC}">
      <dgm:prSet/>
      <dgm:spPr/>
      <dgm:t>
        <a:bodyPr/>
        <a:lstStyle/>
        <a:p>
          <a:endParaRPr lang="en-US" sz="2400"/>
        </a:p>
      </dgm:t>
    </dgm:pt>
    <dgm:pt modelId="{F6CF4500-3FBF-4A37-AF9D-F39D4F900270}">
      <dgm:prSet custT="1"/>
      <dgm:spPr/>
      <dgm:t>
        <a:bodyPr/>
        <a:lstStyle/>
        <a:p>
          <a:r>
            <a:rPr lang="en-US" sz="2400" dirty="0" smtClean="0">
              <a:latin typeface="Verdana" panose="020B0604030504040204" pitchFamily="34" charset="0"/>
              <a:ea typeface="Verdana" panose="020B0604030504040204" pitchFamily="34" charset="0"/>
              <a:cs typeface="Calibri"/>
            </a:rPr>
            <a:t>Not</a:t>
          </a:r>
          <a:r>
            <a:rPr lang="el-GR" sz="2400" dirty="0" smtClean="0">
              <a:latin typeface="Verdana" panose="020B0604030504040204" pitchFamily="34" charset="0"/>
              <a:ea typeface="Verdana" panose="020B0604030504040204" pitchFamily="34" charset="0"/>
              <a:cs typeface="Calibri"/>
            </a:rPr>
            <a:t> </a:t>
          </a:r>
          <a:r>
            <a:rPr lang="en-US" sz="2400" dirty="0" smtClean="0">
              <a:latin typeface="Verdana" panose="020B0604030504040204" pitchFamily="34" charset="0"/>
              <a:ea typeface="Verdana" panose="020B0604030504040204" pitchFamily="34" charset="0"/>
              <a:cs typeface="Calibri"/>
            </a:rPr>
            <a:t>policy</a:t>
          </a:r>
          <a:r>
            <a:rPr lang="el-GR" sz="2400" dirty="0" smtClean="0">
              <a:latin typeface="Verdana" panose="020B0604030504040204" pitchFamily="34" charset="0"/>
              <a:ea typeface="Verdana" panose="020B0604030504040204" pitchFamily="34" charset="0"/>
              <a:cs typeface="Calibri"/>
            </a:rPr>
            <a:t>-</a:t>
          </a:r>
          <a:r>
            <a:rPr lang="en-US" sz="2400" dirty="0" smtClean="0">
              <a:latin typeface="Verdana" panose="020B0604030504040204" pitchFamily="34" charset="0"/>
              <a:ea typeface="Verdana" panose="020B0604030504040204" pitchFamily="34" charset="0"/>
              <a:cs typeface="Calibri"/>
            </a:rPr>
            <a:t>oriented</a:t>
          </a:r>
          <a:r>
            <a:rPr lang="el-GR" sz="2400" dirty="0" smtClean="0">
              <a:latin typeface="Verdana" panose="020B0604030504040204" pitchFamily="34" charset="0"/>
              <a:ea typeface="Verdana" panose="020B0604030504040204" pitchFamily="34" charset="0"/>
              <a:cs typeface="Calibri"/>
            </a:rPr>
            <a:t> </a:t>
          </a:r>
          <a:r>
            <a:rPr lang="en-US" sz="2400" dirty="0" smtClean="0">
              <a:latin typeface="Verdana" panose="020B0604030504040204" pitchFamily="34" charset="0"/>
              <a:ea typeface="Verdana" panose="020B0604030504040204" pitchFamily="34" charset="0"/>
              <a:cs typeface="Calibri"/>
            </a:rPr>
            <a:t>research</a:t>
          </a:r>
          <a:endParaRPr lang="en-US" sz="2400" dirty="0">
            <a:latin typeface="Verdana" panose="020B0604030504040204" pitchFamily="34" charset="0"/>
            <a:ea typeface="Verdana" panose="020B0604030504040204" pitchFamily="34" charset="0"/>
            <a:cs typeface="Calibri"/>
          </a:endParaRPr>
        </a:p>
      </dgm:t>
    </dgm:pt>
    <dgm:pt modelId="{FBB39E34-F30D-4A6A-B96B-98F6B1E5F043}" type="parTrans" cxnId="{8E330C58-4C94-44AA-802B-D173BC3C1FF5}">
      <dgm:prSet/>
      <dgm:spPr/>
      <dgm:t>
        <a:bodyPr/>
        <a:lstStyle/>
        <a:p>
          <a:endParaRPr lang="en-US" sz="2400"/>
        </a:p>
      </dgm:t>
    </dgm:pt>
    <dgm:pt modelId="{7F8EE275-FFCF-43E9-997B-3A61BB0297E0}" type="sibTrans" cxnId="{8E330C58-4C94-44AA-802B-D173BC3C1FF5}">
      <dgm:prSet/>
      <dgm:spPr/>
      <dgm:t>
        <a:bodyPr/>
        <a:lstStyle/>
        <a:p>
          <a:endParaRPr lang="en-US" sz="2400"/>
        </a:p>
      </dgm:t>
    </dgm:pt>
    <dgm:pt modelId="{0EBEA711-0AA5-4663-8532-18ED7945B8AA}" type="pres">
      <dgm:prSet presAssocID="{8BE67D0C-7353-4823-B293-AB1F5D9ABCA3}" presName="Name0" presStyleCnt="0">
        <dgm:presLayoutVars>
          <dgm:dir/>
        </dgm:presLayoutVars>
      </dgm:prSet>
      <dgm:spPr/>
      <dgm:t>
        <a:bodyPr/>
        <a:lstStyle/>
        <a:p>
          <a:endParaRPr lang="en-US"/>
        </a:p>
      </dgm:t>
    </dgm:pt>
    <dgm:pt modelId="{CBF1C414-0D0F-473D-A6A6-FE813E255B82}" type="pres">
      <dgm:prSet presAssocID="{4C73A43C-905B-45BE-8972-8F0F55EF88DA}" presName="noChildren" presStyleCnt="0"/>
      <dgm:spPr/>
    </dgm:pt>
    <dgm:pt modelId="{66233A70-E3A2-4D38-BD76-B66DA9C3338C}" type="pres">
      <dgm:prSet presAssocID="{4C73A43C-905B-45BE-8972-8F0F55EF88DA}" presName="gap" presStyleCnt="0"/>
      <dgm:spPr/>
    </dgm:pt>
    <dgm:pt modelId="{0D2BB37F-5698-4622-8B20-32057C75E2B8}" type="pres">
      <dgm:prSet presAssocID="{4C73A43C-905B-45BE-8972-8F0F55EF88DA}" presName="medCircle2" presStyleLbl="vennNode1" presStyleIdx="0" presStyleCnt="5"/>
      <dgm:spPr/>
    </dgm:pt>
    <dgm:pt modelId="{73EC067D-6812-4DE3-83A5-60906C5ACA9A}" type="pres">
      <dgm:prSet presAssocID="{4C73A43C-905B-45BE-8972-8F0F55EF88DA}" presName="txLvlOnly1" presStyleLbl="revTx" presStyleIdx="0" presStyleCnt="5"/>
      <dgm:spPr/>
      <dgm:t>
        <a:bodyPr/>
        <a:lstStyle/>
        <a:p>
          <a:endParaRPr lang="en-US"/>
        </a:p>
      </dgm:t>
    </dgm:pt>
    <dgm:pt modelId="{16F24739-C758-4B0E-89DF-F4E19E1EB3B2}" type="pres">
      <dgm:prSet presAssocID="{33081BC3-F5C3-4B6A-A788-7EE7160BFE18}" presName="noChildren" presStyleCnt="0"/>
      <dgm:spPr/>
    </dgm:pt>
    <dgm:pt modelId="{91C9A637-57DA-4CD4-ACF8-B8BDA2109DE3}" type="pres">
      <dgm:prSet presAssocID="{33081BC3-F5C3-4B6A-A788-7EE7160BFE18}" presName="gap" presStyleCnt="0"/>
      <dgm:spPr/>
    </dgm:pt>
    <dgm:pt modelId="{F86EF12F-733F-4B24-A6B0-939F03AABBEB}" type="pres">
      <dgm:prSet presAssocID="{33081BC3-F5C3-4B6A-A788-7EE7160BFE18}" presName="medCircle2" presStyleLbl="vennNode1" presStyleIdx="1" presStyleCnt="5"/>
      <dgm:spPr/>
    </dgm:pt>
    <dgm:pt modelId="{83350CB0-1CBB-479C-8205-D272901E5811}" type="pres">
      <dgm:prSet presAssocID="{33081BC3-F5C3-4B6A-A788-7EE7160BFE18}" presName="txLvlOnly1" presStyleLbl="revTx" presStyleIdx="1" presStyleCnt="5"/>
      <dgm:spPr/>
      <dgm:t>
        <a:bodyPr/>
        <a:lstStyle/>
        <a:p>
          <a:endParaRPr lang="en-US"/>
        </a:p>
      </dgm:t>
    </dgm:pt>
    <dgm:pt modelId="{A9402DF3-68ED-47AB-A8BE-A4F92B39E794}" type="pres">
      <dgm:prSet presAssocID="{64C32267-B286-4D1B-9D94-A1AEE26A3CF8}" presName="noChildren" presStyleCnt="0"/>
      <dgm:spPr/>
    </dgm:pt>
    <dgm:pt modelId="{48BE7C66-5500-41AF-A05C-D032BC00F925}" type="pres">
      <dgm:prSet presAssocID="{64C32267-B286-4D1B-9D94-A1AEE26A3CF8}" presName="gap" presStyleCnt="0"/>
      <dgm:spPr/>
    </dgm:pt>
    <dgm:pt modelId="{95B0A0DC-6707-433C-8230-481996C3D1CB}" type="pres">
      <dgm:prSet presAssocID="{64C32267-B286-4D1B-9D94-A1AEE26A3CF8}" presName="medCircle2" presStyleLbl="vennNode1" presStyleIdx="2" presStyleCnt="5"/>
      <dgm:spPr/>
    </dgm:pt>
    <dgm:pt modelId="{CC342E0C-DA0E-4D00-A186-72252969F684}" type="pres">
      <dgm:prSet presAssocID="{64C32267-B286-4D1B-9D94-A1AEE26A3CF8}" presName="txLvlOnly1" presStyleLbl="revTx" presStyleIdx="2" presStyleCnt="5"/>
      <dgm:spPr/>
      <dgm:t>
        <a:bodyPr/>
        <a:lstStyle/>
        <a:p>
          <a:endParaRPr lang="en-US"/>
        </a:p>
      </dgm:t>
    </dgm:pt>
    <dgm:pt modelId="{605D8140-7ABB-4C74-A52A-818248AB9A7C}" type="pres">
      <dgm:prSet presAssocID="{8CFD1B65-540C-4565-B33F-DB88EB020E8F}" presName="noChildren" presStyleCnt="0"/>
      <dgm:spPr/>
    </dgm:pt>
    <dgm:pt modelId="{AB4697CC-45D8-4718-A99B-CF3592B6A816}" type="pres">
      <dgm:prSet presAssocID="{8CFD1B65-540C-4565-B33F-DB88EB020E8F}" presName="gap" presStyleCnt="0"/>
      <dgm:spPr/>
    </dgm:pt>
    <dgm:pt modelId="{750CEC1E-DE80-4493-8669-31DB3CF5D936}" type="pres">
      <dgm:prSet presAssocID="{8CFD1B65-540C-4565-B33F-DB88EB020E8F}" presName="medCircle2" presStyleLbl="vennNode1" presStyleIdx="3" presStyleCnt="5"/>
      <dgm:spPr/>
    </dgm:pt>
    <dgm:pt modelId="{6053FD53-44F4-4FFA-AB4E-710BED0D059B}" type="pres">
      <dgm:prSet presAssocID="{8CFD1B65-540C-4565-B33F-DB88EB020E8F}" presName="txLvlOnly1" presStyleLbl="revTx" presStyleIdx="3" presStyleCnt="5"/>
      <dgm:spPr/>
      <dgm:t>
        <a:bodyPr/>
        <a:lstStyle/>
        <a:p>
          <a:endParaRPr lang="en-US"/>
        </a:p>
      </dgm:t>
    </dgm:pt>
    <dgm:pt modelId="{57BD4C0A-4541-4D33-8D17-F810D5553075}" type="pres">
      <dgm:prSet presAssocID="{F6CF4500-3FBF-4A37-AF9D-F39D4F900270}" presName="noChildren" presStyleCnt="0"/>
      <dgm:spPr/>
    </dgm:pt>
    <dgm:pt modelId="{97FFD8CC-E4EA-4B30-894D-5525DED39E34}" type="pres">
      <dgm:prSet presAssocID="{F6CF4500-3FBF-4A37-AF9D-F39D4F900270}" presName="gap" presStyleCnt="0"/>
      <dgm:spPr/>
    </dgm:pt>
    <dgm:pt modelId="{2BC1A950-3C06-4968-BA27-05611B5BA5DF}" type="pres">
      <dgm:prSet presAssocID="{F6CF4500-3FBF-4A37-AF9D-F39D4F900270}" presName="medCircle2" presStyleLbl="vennNode1" presStyleIdx="4" presStyleCnt="5"/>
      <dgm:spPr/>
    </dgm:pt>
    <dgm:pt modelId="{86DC97A4-FCAF-43C4-9B81-5884D6503A2C}" type="pres">
      <dgm:prSet presAssocID="{F6CF4500-3FBF-4A37-AF9D-F39D4F900270}" presName="txLvlOnly1" presStyleLbl="revTx" presStyleIdx="4" presStyleCnt="5"/>
      <dgm:spPr/>
      <dgm:t>
        <a:bodyPr/>
        <a:lstStyle/>
        <a:p>
          <a:endParaRPr lang="en-US"/>
        </a:p>
      </dgm:t>
    </dgm:pt>
  </dgm:ptLst>
  <dgm:cxnLst>
    <dgm:cxn modelId="{7B542A57-6248-4A60-8893-29D217256493}" srcId="{8BE67D0C-7353-4823-B293-AB1F5D9ABCA3}" destId="{33081BC3-F5C3-4B6A-A788-7EE7160BFE18}" srcOrd="1" destOrd="0" parTransId="{F86E8DAC-5B7F-48CB-9E18-E600BB536320}" sibTransId="{44FD2849-A55C-42B6-BB85-32115C70CAA5}"/>
    <dgm:cxn modelId="{97D36ECB-E983-4A39-A293-E73D26259783}" type="presOf" srcId="{64C32267-B286-4D1B-9D94-A1AEE26A3CF8}" destId="{CC342E0C-DA0E-4D00-A186-72252969F684}" srcOrd="0" destOrd="0" presId="urn:microsoft.com/office/officeart/2008/layout/VerticalCircleList"/>
    <dgm:cxn modelId="{6A583760-0E69-4169-939C-E55204F2CC41}" type="presOf" srcId="{F6CF4500-3FBF-4A37-AF9D-F39D4F900270}" destId="{86DC97A4-FCAF-43C4-9B81-5884D6503A2C}" srcOrd="0" destOrd="0" presId="urn:microsoft.com/office/officeart/2008/layout/VerticalCircleList"/>
    <dgm:cxn modelId="{A0ED5E36-7F94-434F-B05C-BE5B9BE51FE7}" type="presOf" srcId="{33081BC3-F5C3-4B6A-A788-7EE7160BFE18}" destId="{83350CB0-1CBB-479C-8205-D272901E5811}" srcOrd="0" destOrd="0" presId="urn:microsoft.com/office/officeart/2008/layout/VerticalCircleList"/>
    <dgm:cxn modelId="{01C0A3E1-0BFE-47AD-AB7C-2EF3A50002AE}" srcId="{8BE67D0C-7353-4823-B293-AB1F5D9ABCA3}" destId="{4C73A43C-905B-45BE-8972-8F0F55EF88DA}" srcOrd="0" destOrd="0" parTransId="{FE2EAF84-403D-4517-A02A-5A8C59D1FE11}" sibTransId="{498883B9-F93E-484F-9E8B-F73E934A384C}"/>
    <dgm:cxn modelId="{647C3330-6FC1-43B5-BFE4-FDB8FA5CA327}" type="presOf" srcId="{4C73A43C-905B-45BE-8972-8F0F55EF88DA}" destId="{73EC067D-6812-4DE3-83A5-60906C5ACA9A}" srcOrd="0" destOrd="0" presId="urn:microsoft.com/office/officeart/2008/layout/VerticalCircleList"/>
    <dgm:cxn modelId="{F33BADEC-299E-4111-B75C-762BDB3EF806}" type="presOf" srcId="{8CFD1B65-540C-4565-B33F-DB88EB020E8F}" destId="{6053FD53-44F4-4FFA-AB4E-710BED0D059B}" srcOrd="0" destOrd="0" presId="urn:microsoft.com/office/officeart/2008/layout/VerticalCircleList"/>
    <dgm:cxn modelId="{C8550B6E-F3F0-417E-AE11-E07D1C96853D}" srcId="{8BE67D0C-7353-4823-B293-AB1F5D9ABCA3}" destId="{64C32267-B286-4D1B-9D94-A1AEE26A3CF8}" srcOrd="2" destOrd="0" parTransId="{89D50A69-8A44-486A-82F5-D1058DCFBE77}" sibTransId="{34A05E62-86EE-4163-A0BB-D52FA279A4A0}"/>
    <dgm:cxn modelId="{8E330C58-4C94-44AA-802B-D173BC3C1FF5}" srcId="{8BE67D0C-7353-4823-B293-AB1F5D9ABCA3}" destId="{F6CF4500-3FBF-4A37-AF9D-F39D4F900270}" srcOrd="4" destOrd="0" parTransId="{FBB39E34-F30D-4A6A-B96B-98F6B1E5F043}" sibTransId="{7F8EE275-FFCF-43E9-997B-3A61BB0297E0}"/>
    <dgm:cxn modelId="{593563DC-72A5-442E-B304-BBD6140CD692}" type="presOf" srcId="{8BE67D0C-7353-4823-B293-AB1F5D9ABCA3}" destId="{0EBEA711-0AA5-4663-8532-18ED7945B8AA}" srcOrd="0" destOrd="0" presId="urn:microsoft.com/office/officeart/2008/layout/VerticalCircleList"/>
    <dgm:cxn modelId="{05A25D05-8F7C-473F-993E-725CEC808FBC}" srcId="{8BE67D0C-7353-4823-B293-AB1F5D9ABCA3}" destId="{8CFD1B65-540C-4565-B33F-DB88EB020E8F}" srcOrd="3" destOrd="0" parTransId="{0D7C96EC-51BD-4E78-803A-6A6042EFD8FE}" sibTransId="{06037A6F-12CC-4268-9F9C-BF5330F9787B}"/>
    <dgm:cxn modelId="{A6FD87E8-DA12-4EA8-B5DE-A592434E2F88}" type="presParOf" srcId="{0EBEA711-0AA5-4663-8532-18ED7945B8AA}" destId="{CBF1C414-0D0F-473D-A6A6-FE813E255B82}" srcOrd="0" destOrd="0" presId="urn:microsoft.com/office/officeart/2008/layout/VerticalCircleList"/>
    <dgm:cxn modelId="{3AE70CFF-0103-43C8-B90A-1F5C0A4791D9}" type="presParOf" srcId="{CBF1C414-0D0F-473D-A6A6-FE813E255B82}" destId="{66233A70-E3A2-4D38-BD76-B66DA9C3338C}" srcOrd="0" destOrd="0" presId="urn:microsoft.com/office/officeart/2008/layout/VerticalCircleList"/>
    <dgm:cxn modelId="{C845B2E7-DC32-4657-A226-7E34CBEC76BC}" type="presParOf" srcId="{CBF1C414-0D0F-473D-A6A6-FE813E255B82}" destId="{0D2BB37F-5698-4622-8B20-32057C75E2B8}" srcOrd="1" destOrd="0" presId="urn:microsoft.com/office/officeart/2008/layout/VerticalCircleList"/>
    <dgm:cxn modelId="{90CA71D6-71BA-4731-9955-0A803C98B29C}" type="presParOf" srcId="{CBF1C414-0D0F-473D-A6A6-FE813E255B82}" destId="{73EC067D-6812-4DE3-83A5-60906C5ACA9A}" srcOrd="2" destOrd="0" presId="urn:microsoft.com/office/officeart/2008/layout/VerticalCircleList"/>
    <dgm:cxn modelId="{DBA9F242-5D82-4ADA-AF53-4023042B1726}" type="presParOf" srcId="{0EBEA711-0AA5-4663-8532-18ED7945B8AA}" destId="{16F24739-C758-4B0E-89DF-F4E19E1EB3B2}" srcOrd="1" destOrd="0" presId="urn:microsoft.com/office/officeart/2008/layout/VerticalCircleList"/>
    <dgm:cxn modelId="{CD3C5006-BC40-40D4-BE52-3F76CE1F4170}" type="presParOf" srcId="{16F24739-C758-4B0E-89DF-F4E19E1EB3B2}" destId="{91C9A637-57DA-4CD4-ACF8-B8BDA2109DE3}" srcOrd="0" destOrd="0" presId="urn:microsoft.com/office/officeart/2008/layout/VerticalCircleList"/>
    <dgm:cxn modelId="{634FD59D-18B8-4B74-B86F-AC82A7513AF6}" type="presParOf" srcId="{16F24739-C758-4B0E-89DF-F4E19E1EB3B2}" destId="{F86EF12F-733F-4B24-A6B0-939F03AABBEB}" srcOrd="1" destOrd="0" presId="urn:microsoft.com/office/officeart/2008/layout/VerticalCircleList"/>
    <dgm:cxn modelId="{401FE9C6-6AA2-4B98-A4F9-B5455699FEF1}" type="presParOf" srcId="{16F24739-C758-4B0E-89DF-F4E19E1EB3B2}" destId="{83350CB0-1CBB-479C-8205-D272901E5811}" srcOrd="2" destOrd="0" presId="urn:microsoft.com/office/officeart/2008/layout/VerticalCircleList"/>
    <dgm:cxn modelId="{AB7796C9-DAC2-4027-80AC-A39FE8ADD02A}" type="presParOf" srcId="{0EBEA711-0AA5-4663-8532-18ED7945B8AA}" destId="{A9402DF3-68ED-47AB-A8BE-A4F92B39E794}" srcOrd="2" destOrd="0" presId="urn:microsoft.com/office/officeart/2008/layout/VerticalCircleList"/>
    <dgm:cxn modelId="{EE45055A-F16C-4DCB-AE30-B8AF2402BDF0}" type="presParOf" srcId="{A9402DF3-68ED-47AB-A8BE-A4F92B39E794}" destId="{48BE7C66-5500-41AF-A05C-D032BC00F925}" srcOrd="0" destOrd="0" presId="urn:microsoft.com/office/officeart/2008/layout/VerticalCircleList"/>
    <dgm:cxn modelId="{69254A21-1368-4BF5-B536-3D2A2128BDB1}" type="presParOf" srcId="{A9402DF3-68ED-47AB-A8BE-A4F92B39E794}" destId="{95B0A0DC-6707-433C-8230-481996C3D1CB}" srcOrd="1" destOrd="0" presId="urn:microsoft.com/office/officeart/2008/layout/VerticalCircleList"/>
    <dgm:cxn modelId="{FBBAC4C4-DCB4-41C7-93FF-59076923CCD9}" type="presParOf" srcId="{A9402DF3-68ED-47AB-A8BE-A4F92B39E794}" destId="{CC342E0C-DA0E-4D00-A186-72252969F684}" srcOrd="2" destOrd="0" presId="urn:microsoft.com/office/officeart/2008/layout/VerticalCircleList"/>
    <dgm:cxn modelId="{93D1ED6B-4542-4F05-B385-AE6BCD1B71D2}" type="presParOf" srcId="{0EBEA711-0AA5-4663-8532-18ED7945B8AA}" destId="{605D8140-7ABB-4C74-A52A-818248AB9A7C}" srcOrd="3" destOrd="0" presId="urn:microsoft.com/office/officeart/2008/layout/VerticalCircleList"/>
    <dgm:cxn modelId="{0FBDC929-AFE2-4DB3-8879-006A4CBF36AB}" type="presParOf" srcId="{605D8140-7ABB-4C74-A52A-818248AB9A7C}" destId="{AB4697CC-45D8-4718-A99B-CF3592B6A816}" srcOrd="0" destOrd="0" presId="urn:microsoft.com/office/officeart/2008/layout/VerticalCircleList"/>
    <dgm:cxn modelId="{E5EA7FF6-D8CF-4209-B6D6-3B47ECCE49B2}" type="presParOf" srcId="{605D8140-7ABB-4C74-A52A-818248AB9A7C}" destId="{750CEC1E-DE80-4493-8669-31DB3CF5D936}" srcOrd="1" destOrd="0" presId="urn:microsoft.com/office/officeart/2008/layout/VerticalCircleList"/>
    <dgm:cxn modelId="{7FAF4E65-3D7A-497C-806D-1B8EEADC93A4}" type="presParOf" srcId="{605D8140-7ABB-4C74-A52A-818248AB9A7C}" destId="{6053FD53-44F4-4FFA-AB4E-710BED0D059B}" srcOrd="2" destOrd="0" presId="urn:microsoft.com/office/officeart/2008/layout/VerticalCircleList"/>
    <dgm:cxn modelId="{2E2DE7CA-950C-45E0-9C00-5F852185B7EC}" type="presParOf" srcId="{0EBEA711-0AA5-4663-8532-18ED7945B8AA}" destId="{57BD4C0A-4541-4D33-8D17-F810D5553075}" srcOrd="4" destOrd="0" presId="urn:microsoft.com/office/officeart/2008/layout/VerticalCircleList"/>
    <dgm:cxn modelId="{1FD9F40F-C73E-413C-BCD1-535C09C0B5D7}" type="presParOf" srcId="{57BD4C0A-4541-4D33-8D17-F810D5553075}" destId="{97FFD8CC-E4EA-4B30-894D-5525DED39E34}" srcOrd="0" destOrd="0" presId="urn:microsoft.com/office/officeart/2008/layout/VerticalCircleList"/>
    <dgm:cxn modelId="{9A902605-5326-47FC-A10A-075F5BED6BE4}" type="presParOf" srcId="{57BD4C0A-4541-4D33-8D17-F810D5553075}" destId="{2BC1A950-3C06-4968-BA27-05611B5BA5DF}" srcOrd="1" destOrd="0" presId="urn:microsoft.com/office/officeart/2008/layout/VerticalCircleList"/>
    <dgm:cxn modelId="{2B8AF1F8-E4FC-4BD5-9F7E-C9F90E01E1A0}" type="presParOf" srcId="{57BD4C0A-4541-4D33-8D17-F810D5553075}" destId="{86DC97A4-FCAF-43C4-9B81-5884D6503A2C}" srcOrd="2" destOrd="0" presId="urn:microsoft.com/office/officeart/2008/layout/VerticalCircle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BE67D0C-7353-4823-B293-AB1F5D9ABCA3}" type="doc">
      <dgm:prSet loTypeId="urn:microsoft.com/office/officeart/2008/layout/VerticalCircleList" loCatId="list" qsTypeId="urn:microsoft.com/office/officeart/2005/8/quickstyle/simple1" qsCatId="simple" csTypeId="urn:microsoft.com/office/officeart/2005/8/colors/colorful2" csCatId="colorful" phldr="1"/>
      <dgm:spPr/>
      <dgm:t>
        <a:bodyPr/>
        <a:lstStyle/>
        <a:p>
          <a:endParaRPr lang="en-US"/>
        </a:p>
      </dgm:t>
    </dgm:pt>
    <dgm:pt modelId="{4C73A43C-905B-45BE-8972-8F0F55EF88DA}">
      <dgm:prSet phldrT="[Text]" custT="1"/>
      <dgm:spPr/>
      <dgm:t>
        <a:bodyPr/>
        <a:lstStyle/>
        <a:p>
          <a:pPr>
            <a:lnSpc>
              <a:spcPct val="150000"/>
            </a:lnSpc>
          </a:pPr>
          <a:r>
            <a:rPr lang="el-CY" sz="2000" b="1" dirty="0" smtClean="0">
              <a:latin typeface="Verdana" panose="020B0604030504040204" pitchFamily="34" charset="0"/>
              <a:ea typeface="Verdana" panose="020B0604030504040204" pitchFamily="34" charset="0"/>
            </a:rPr>
            <a:t>Κύριος Ερευνητής </a:t>
          </a:r>
          <a:r>
            <a:rPr lang="el-CY" sz="2000" dirty="0" smtClean="0">
              <a:latin typeface="Verdana" panose="020B0604030504040204" pitchFamily="34" charset="0"/>
              <a:ea typeface="Verdana" panose="020B0604030504040204" pitchFamily="34" charset="0"/>
            </a:rPr>
            <a:t>(</a:t>
          </a:r>
          <a:r>
            <a:rPr lang="en-US" sz="2000" dirty="0" smtClean="0">
              <a:latin typeface="Verdana" panose="020B0604030504040204" pitchFamily="34" charset="0"/>
              <a:ea typeface="Verdana" panose="020B0604030504040204" pitchFamily="34" charset="0"/>
            </a:rPr>
            <a:t>Principal Investigator, PI): </a:t>
          </a:r>
          <a:r>
            <a:rPr lang="el-GR" sz="2000" dirty="0" smtClean="0">
              <a:latin typeface="Verdana" panose="020B0604030504040204" pitchFamily="34" charset="0"/>
              <a:ea typeface="Verdana" panose="020B0604030504040204" pitchFamily="34" charset="0"/>
            </a:rPr>
            <a:t>Οποιασδήποτε εθνικότητας</a:t>
          </a:r>
          <a:endParaRPr lang="en-US" sz="2000" dirty="0"/>
        </a:p>
      </dgm:t>
    </dgm:pt>
    <dgm:pt modelId="{FE2EAF84-403D-4517-A02A-5A8C59D1FE11}" type="parTrans" cxnId="{01C0A3E1-0BFE-47AD-AB7C-2EF3A50002AE}">
      <dgm:prSet/>
      <dgm:spPr/>
      <dgm:t>
        <a:bodyPr/>
        <a:lstStyle/>
        <a:p>
          <a:pPr>
            <a:lnSpc>
              <a:spcPct val="150000"/>
            </a:lnSpc>
          </a:pPr>
          <a:endParaRPr lang="en-US" sz="2000"/>
        </a:p>
      </dgm:t>
    </dgm:pt>
    <dgm:pt modelId="{498883B9-F93E-484F-9E8B-F73E934A384C}" type="sibTrans" cxnId="{01C0A3E1-0BFE-47AD-AB7C-2EF3A50002AE}">
      <dgm:prSet/>
      <dgm:spPr/>
      <dgm:t>
        <a:bodyPr/>
        <a:lstStyle/>
        <a:p>
          <a:pPr>
            <a:lnSpc>
              <a:spcPct val="150000"/>
            </a:lnSpc>
          </a:pPr>
          <a:endParaRPr lang="en-US" sz="2000"/>
        </a:p>
      </dgm:t>
    </dgm:pt>
    <dgm:pt modelId="{28A6D1E9-DB41-4E86-8B53-32081BC22912}">
      <dgm:prSet custT="1"/>
      <dgm:spPr/>
      <dgm:t>
        <a:bodyPr/>
        <a:lstStyle/>
        <a:p>
          <a:pPr>
            <a:lnSpc>
              <a:spcPct val="150000"/>
            </a:lnSpc>
          </a:pPr>
          <a:r>
            <a:rPr lang="el-GR" sz="2000" b="1" dirty="0" smtClean="0">
              <a:latin typeface="Verdana" panose="020B0604030504040204" pitchFamily="34" charset="0"/>
              <a:ea typeface="Verdana" panose="020B0604030504040204" pitchFamily="34" charset="0"/>
              <a:cs typeface="Calibri"/>
            </a:rPr>
            <a:t>Ίδρυμα φιλοξενίας </a:t>
          </a:r>
          <a:r>
            <a:rPr lang="el-GR" sz="2000" dirty="0" smtClean="0">
              <a:latin typeface="Verdana" panose="020B0604030504040204" pitchFamily="34" charset="0"/>
              <a:ea typeface="Verdana" panose="020B0604030504040204" pitchFamily="34" charset="0"/>
              <a:cs typeface="Calibri"/>
            </a:rPr>
            <a:t>(</a:t>
          </a:r>
          <a:r>
            <a:rPr lang="en-US" sz="2000" dirty="0" smtClean="0">
              <a:latin typeface="Verdana" panose="020B0604030504040204" pitchFamily="34" charset="0"/>
              <a:ea typeface="Verdana" panose="020B0604030504040204" pitchFamily="34" charset="0"/>
              <a:cs typeface="Calibri"/>
            </a:rPr>
            <a:t>Host Institution, HI)</a:t>
          </a:r>
          <a:r>
            <a:rPr lang="el-GR" sz="2000" dirty="0" smtClean="0">
              <a:latin typeface="Verdana" panose="020B0604030504040204" pitchFamily="34" charset="0"/>
              <a:ea typeface="Verdana" panose="020B0604030504040204" pitchFamily="34" charset="0"/>
              <a:cs typeface="Calibri"/>
            </a:rPr>
            <a:t>: Πανεπιστήμιο ή ερευνητικός φορέας σε χώρα της Ε.Ε. ή </a:t>
          </a:r>
          <a:r>
            <a:rPr lang="en-US" sz="2000" dirty="0" smtClean="0">
              <a:latin typeface="Verdana" panose="020B0604030504040204" pitchFamily="34" charset="0"/>
              <a:ea typeface="Verdana" panose="020B0604030504040204" pitchFamily="34" charset="0"/>
              <a:cs typeface="Calibri"/>
            </a:rPr>
            <a:t>Associated county</a:t>
          </a:r>
        </a:p>
      </dgm:t>
    </dgm:pt>
    <dgm:pt modelId="{B04E324E-FC97-459F-B3D0-29935E07F02D}" type="parTrans" cxnId="{391A09DC-4625-4B6A-8888-012192542B27}">
      <dgm:prSet/>
      <dgm:spPr/>
      <dgm:t>
        <a:bodyPr/>
        <a:lstStyle/>
        <a:p>
          <a:pPr>
            <a:lnSpc>
              <a:spcPct val="150000"/>
            </a:lnSpc>
          </a:pPr>
          <a:endParaRPr lang="en-US" sz="2000"/>
        </a:p>
      </dgm:t>
    </dgm:pt>
    <dgm:pt modelId="{6FD62AAE-1B9B-4D94-84FE-206828D30532}" type="sibTrans" cxnId="{391A09DC-4625-4B6A-8888-012192542B27}">
      <dgm:prSet/>
      <dgm:spPr/>
      <dgm:t>
        <a:bodyPr/>
        <a:lstStyle/>
        <a:p>
          <a:pPr>
            <a:lnSpc>
              <a:spcPct val="150000"/>
            </a:lnSpc>
          </a:pPr>
          <a:endParaRPr lang="en-US" sz="2000"/>
        </a:p>
      </dgm:t>
    </dgm:pt>
    <dgm:pt modelId="{FB78F171-8AE6-4790-A5E0-7DDE0349EFDD}">
      <dgm:prSet custT="1"/>
      <dgm:spPr/>
      <dgm:t>
        <a:bodyPr/>
        <a:lstStyle/>
        <a:p>
          <a:pPr>
            <a:lnSpc>
              <a:spcPct val="150000"/>
            </a:lnSpc>
          </a:pPr>
          <a:r>
            <a:rPr lang="el-GR" sz="2000" b="1" dirty="0" smtClean="0">
              <a:latin typeface="Verdana" panose="020B0604030504040204" pitchFamily="34" charset="0"/>
              <a:ea typeface="Verdana" panose="020B0604030504040204" pitchFamily="34" charset="0"/>
              <a:cs typeface="Calibri"/>
            </a:rPr>
            <a:t>1 δικαιούχος </a:t>
          </a:r>
          <a:r>
            <a:rPr lang="el-GR" sz="2000" b="0" dirty="0" smtClean="0">
              <a:latin typeface="Verdana" panose="020B0604030504040204" pitchFamily="34" charset="0"/>
              <a:ea typeface="Verdana" panose="020B0604030504040204" pitchFamily="34" charset="0"/>
              <a:cs typeface="Calibri"/>
            </a:rPr>
            <a:t>(</a:t>
          </a:r>
          <a:r>
            <a:rPr lang="en-US" sz="2000" b="0" dirty="0" smtClean="0">
              <a:latin typeface="Verdana" panose="020B0604030504040204" pitchFamily="34" charset="0"/>
              <a:ea typeface="Verdana" panose="020B0604030504040204" pitchFamily="34" charset="0"/>
              <a:cs typeface="Calibri"/>
            </a:rPr>
            <a:t>Mono-beneficiary</a:t>
          </a:r>
          <a:r>
            <a:rPr lang="el-GR" sz="2000" b="0" dirty="0" smtClean="0">
              <a:latin typeface="Verdana" panose="020B0604030504040204" pitchFamily="34" charset="0"/>
              <a:ea typeface="Verdana" panose="020B0604030504040204" pitchFamily="34" charset="0"/>
              <a:cs typeface="Calibri"/>
            </a:rPr>
            <a:t>)</a:t>
          </a:r>
          <a:r>
            <a:rPr lang="en-US" sz="2000" b="0" dirty="0" smtClean="0">
              <a:latin typeface="Verdana" panose="020B0604030504040204" pitchFamily="34" charset="0"/>
              <a:ea typeface="Verdana" panose="020B0604030504040204" pitchFamily="34" charset="0"/>
              <a:cs typeface="Calibri"/>
            </a:rPr>
            <a:t>: </a:t>
          </a:r>
          <a:r>
            <a:rPr lang="el-GR" sz="2000" b="0" dirty="0" smtClean="0">
              <a:latin typeface="Verdana" panose="020B0604030504040204" pitchFamily="34" charset="0"/>
              <a:ea typeface="Verdana" panose="020B0604030504040204" pitchFamily="34" charset="0"/>
              <a:cs typeface="Calibri"/>
            </a:rPr>
            <a:t>δεν </a:t>
          </a:r>
          <a:r>
            <a:rPr lang="el-GR" sz="2000" dirty="0" smtClean="0">
              <a:latin typeface="Verdana" panose="020B0604030504040204" pitchFamily="34" charset="0"/>
              <a:ea typeface="Verdana" panose="020B0604030504040204" pitchFamily="34" charset="0"/>
              <a:cs typeface="Calibri"/>
            </a:rPr>
            <a:t>χρειάζεται δημιουργία κοινοπραξίας (εκτός από τα </a:t>
          </a:r>
          <a:r>
            <a:rPr lang="en-US" sz="2000" dirty="0" smtClean="0">
              <a:latin typeface="Verdana" panose="020B0604030504040204" pitchFamily="34" charset="0"/>
              <a:ea typeface="Verdana" panose="020B0604030504040204" pitchFamily="34" charset="0"/>
              <a:cs typeface="Calibri"/>
            </a:rPr>
            <a:t>Synergy Grants)</a:t>
          </a:r>
          <a:endParaRPr lang="en-US" sz="2000" dirty="0">
            <a:latin typeface="Verdana" panose="020B0604030504040204" pitchFamily="34" charset="0"/>
            <a:ea typeface="Verdana" panose="020B0604030504040204" pitchFamily="34" charset="0"/>
            <a:cs typeface="Calibri"/>
          </a:endParaRPr>
        </a:p>
      </dgm:t>
    </dgm:pt>
    <dgm:pt modelId="{FD2A9D30-813F-49F9-A9BB-6D971B07C0B4}" type="parTrans" cxnId="{385AA1F4-FF78-4198-BF99-1D2D03B9BFD0}">
      <dgm:prSet/>
      <dgm:spPr/>
      <dgm:t>
        <a:bodyPr/>
        <a:lstStyle/>
        <a:p>
          <a:pPr>
            <a:lnSpc>
              <a:spcPct val="150000"/>
            </a:lnSpc>
          </a:pPr>
          <a:endParaRPr lang="en-US" sz="2000"/>
        </a:p>
      </dgm:t>
    </dgm:pt>
    <dgm:pt modelId="{CF8B9B1D-3752-4EC9-8D4A-5524CA380FB7}" type="sibTrans" cxnId="{385AA1F4-FF78-4198-BF99-1D2D03B9BFD0}">
      <dgm:prSet/>
      <dgm:spPr/>
      <dgm:t>
        <a:bodyPr/>
        <a:lstStyle/>
        <a:p>
          <a:pPr>
            <a:lnSpc>
              <a:spcPct val="150000"/>
            </a:lnSpc>
          </a:pPr>
          <a:endParaRPr lang="en-US" sz="2000"/>
        </a:p>
      </dgm:t>
    </dgm:pt>
    <dgm:pt modelId="{0EBEA711-0AA5-4663-8532-18ED7945B8AA}" type="pres">
      <dgm:prSet presAssocID="{8BE67D0C-7353-4823-B293-AB1F5D9ABCA3}" presName="Name0" presStyleCnt="0">
        <dgm:presLayoutVars>
          <dgm:dir/>
        </dgm:presLayoutVars>
      </dgm:prSet>
      <dgm:spPr/>
      <dgm:t>
        <a:bodyPr/>
        <a:lstStyle/>
        <a:p>
          <a:endParaRPr lang="en-US"/>
        </a:p>
      </dgm:t>
    </dgm:pt>
    <dgm:pt modelId="{CBF1C414-0D0F-473D-A6A6-FE813E255B82}" type="pres">
      <dgm:prSet presAssocID="{4C73A43C-905B-45BE-8972-8F0F55EF88DA}" presName="noChildren" presStyleCnt="0"/>
      <dgm:spPr/>
    </dgm:pt>
    <dgm:pt modelId="{66233A70-E3A2-4D38-BD76-B66DA9C3338C}" type="pres">
      <dgm:prSet presAssocID="{4C73A43C-905B-45BE-8972-8F0F55EF88DA}" presName="gap" presStyleCnt="0"/>
      <dgm:spPr/>
    </dgm:pt>
    <dgm:pt modelId="{0D2BB37F-5698-4622-8B20-32057C75E2B8}" type="pres">
      <dgm:prSet presAssocID="{4C73A43C-905B-45BE-8972-8F0F55EF88DA}" presName="medCircle2" presStyleLbl="vennNode1" presStyleIdx="0" presStyleCnt="3"/>
      <dgm:spPr/>
    </dgm:pt>
    <dgm:pt modelId="{73EC067D-6812-4DE3-83A5-60906C5ACA9A}" type="pres">
      <dgm:prSet presAssocID="{4C73A43C-905B-45BE-8972-8F0F55EF88DA}" presName="txLvlOnly1" presStyleLbl="revTx" presStyleIdx="0" presStyleCnt="3"/>
      <dgm:spPr/>
      <dgm:t>
        <a:bodyPr/>
        <a:lstStyle/>
        <a:p>
          <a:endParaRPr lang="en-US"/>
        </a:p>
      </dgm:t>
    </dgm:pt>
    <dgm:pt modelId="{130EC738-0BD2-4CCE-97C2-E43B25BF7F95}" type="pres">
      <dgm:prSet presAssocID="{28A6D1E9-DB41-4E86-8B53-32081BC22912}" presName="noChildren" presStyleCnt="0"/>
      <dgm:spPr/>
    </dgm:pt>
    <dgm:pt modelId="{774D1918-58CA-4060-8C79-BF7547388E8C}" type="pres">
      <dgm:prSet presAssocID="{28A6D1E9-DB41-4E86-8B53-32081BC22912}" presName="gap" presStyleCnt="0"/>
      <dgm:spPr/>
    </dgm:pt>
    <dgm:pt modelId="{258A3717-B08B-4986-83DC-D6B4108566CB}" type="pres">
      <dgm:prSet presAssocID="{28A6D1E9-DB41-4E86-8B53-32081BC22912}" presName="medCircle2" presStyleLbl="vennNode1" presStyleIdx="1" presStyleCnt="3"/>
      <dgm:spPr/>
    </dgm:pt>
    <dgm:pt modelId="{395D1411-35A5-4202-A033-CDBA907432F3}" type="pres">
      <dgm:prSet presAssocID="{28A6D1E9-DB41-4E86-8B53-32081BC22912}" presName="txLvlOnly1" presStyleLbl="revTx" presStyleIdx="1" presStyleCnt="3"/>
      <dgm:spPr/>
      <dgm:t>
        <a:bodyPr/>
        <a:lstStyle/>
        <a:p>
          <a:endParaRPr lang="en-US"/>
        </a:p>
      </dgm:t>
    </dgm:pt>
    <dgm:pt modelId="{E080619F-C376-4300-B05D-929970D2BA49}" type="pres">
      <dgm:prSet presAssocID="{FB78F171-8AE6-4790-A5E0-7DDE0349EFDD}" presName="noChildren" presStyleCnt="0"/>
      <dgm:spPr/>
    </dgm:pt>
    <dgm:pt modelId="{3CEC66A7-B5EF-4A18-9791-EA6D763220F4}" type="pres">
      <dgm:prSet presAssocID="{FB78F171-8AE6-4790-A5E0-7DDE0349EFDD}" presName="gap" presStyleCnt="0"/>
      <dgm:spPr/>
    </dgm:pt>
    <dgm:pt modelId="{D9F53A7A-F0B2-4570-BB37-05B2BEC1A45B}" type="pres">
      <dgm:prSet presAssocID="{FB78F171-8AE6-4790-A5E0-7DDE0349EFDD}" presName="medCircle2" presStyleLbl="vennNode1" presStyleIdx="2" presStyleCnt="3"/>
      <dgm:spPr/>
    </dgm:pt>
    <dgm:pt modelId="{0696C55F-2733-4C0F-B178-C8D2B07D6C9F}" type="pres">
      <dgm:prSet presAssocID="{FB78F171-8AE6-4790-A5E0-7DDE0349EFDD}" presName="txLvlOnly1" presStyleLbl="revTx" presStyleIdx="2" presStyleCnt="3"/>
      <dgm:spPr/>
      <dgm:t>
        <a:bodyPr/>
        <a:lstStyle/>
        <a:p>
          <a:endParaRPr lang="en-US"/>
        </a:p>
      </dgm:t>
    </dgm:pt>
  </dgm:ptLst>
  <dgm:cxnLst>
    <dgm:cxn modelId="{385AA1F4-FF78-4198-BF99-1D2D03B9BFD0}" srcId="{8BE67D0C-7353-4823-B293-AB1F5D9ABCA3}" destId="{FB78F171-8AE6-4790-A5E0-7DDE0349EFDD}" srcOrd="2" destOrd="0" parTransId="{FD2A9D30-813F-49F9-A9BB-6D971B07C0B4}" sibTransId="{CF8B9B1D-3752-4EC9-8D4A-5524CA380FB7}"/>
    <dgm:cxn modelId="{9A2981B0-14AB-4F5C-A7C8-26F95779BE25}" type="presOf" srcId="{28A6D1E9-DB41-4E86-8B53-32081BC22912}" destId="{395D1411-35A5-4202-A033-CDBA907432F3}" srcOrd="0" destOrd="0" presId="urn:microsoft.com/office/officeart/2008/layout/VerticalCircleList"/>
    <dgm:cxn modelId="{FCD2A5BB-B3B1-4784-B0A4-5C459F352EE4}" type="presOf" srcId="{FB78F171-8AE6-4790-A5E0-7DDE0349EFDD}" destId="{0696C55F-2733-4C0F-B178-C8D2B07D6C9F}" srcOrd="0" destOrd="0" presId="urn:microsoft.com/office/officeart/2008/layout/VerticalCircleList"/>
    <dgm:cxn modelId="{01C0A3E1-0BFE-47AD-AB7C-2EF3A50002AE}" srcId="{8BE67D0C-7353-4823-B293-AB1F5D9ABCA3}" destId="{4C73A43C-905B-45BE-8972-8F0F55EF88DA}" srcOrd="0" destOrd="0" parTransId="{FE2EAF84-403D-4517-A02A-5A8C59D1FE11}" sibTransId="{498883B9-F93E-484F-9E8B-F73E934A384C}"/>
    <dgm:cxn modelId="{391A09DC-4625-4B6A-8888-012192542B27}" srcId="{8BE67D0C-7353-4823-B293-AB1F5D9ABCA3}" destId="{28A6D1E9-DB41-4E86-8B53-32081BC22912}" srcOrd="1" destOrd="0" parTransId="{B04E324E-FC97-459F-B3D0-29935E07F02D}" sibTransId="{6FD62AAE-1B9B-4D94-84FE-206828D30532}"/>
    <dgm:cxn modelId="{647C3330-6FC1-43B5-BFE4-FDB8FA5CA327}" type="presOf" srcId="{4C73A43C-905B-45BE-8972-8F0F55EF88DA}" destId="{73EC067D-6812-4DE3-83A5-60906C5ACA9A}" srcOrd="0" destOrd="0" presId="urn:microsoft.com/office/officeart/2008/layout/VerticalCircleList"/>
    <dgm:cxn modelId="{593563DC-72A5-442E-B304-BBD6140CD692}" type="presOf" srcId="{8BE67D0C-7353-4823-B293-AB1F5D9ABCA3}" destId="{0EBEA711-0AA5-4663-8532-18ED7945B8AA}" srcOrd="0" destOrd="0" presId="urn:microsoft.com/office/officeart/2008/layout/VerticalCircleList"/>
    <dgm:cxn modelId="{A6FD87E8-DA12-4EA8-B5DE-A592434E2F88}" type="presParOf" srcId="{0EBEA711-0AA5-4663-8532-18ED7945B8AA}" destId="{CBF1C414-0D0F-473D-A6A6-FE813E255B82}" srcOrd="0" destOrd="0" presId="urn:microsoft.com/office/officeart/2008/layout/VerticalCircleList"/>
    <dgm:cxn modelId="{3AE70CFF-0103-43C8-B90A-1F5C0A4791D9}" type="presParOf" srcId="{CBF1C414-0D0F-473D-A6A6-FE813E255B82}" destId="{66233A70-E3A2-4D38-BD76-B66DA9C3338C}" srcOrd="0" destOrd="0" presId="urn:microsoft.com/office/officeart/2008/layout/VerticalCircleList"/>
    <dgm:cxn modelId="{C845B2E7-DC32-4657-A226-7E34CBEC76BC}" type="presParOf" srcId="{CBF1C414-0D0F-473D-A6A6-FE813E255B82}" destId="{0D2BB37F-5698-4622-8B20-32057C75E2B8}" srcOrd="1" destOrd="0" presId="urn:microsoft.com/office/officeart/2008/layout/VerticalCircleList"/>
    <dgm:cxn modelId="{90CA71D6-71BA-4731-9955-0A803C98B29C}" type="presParOf" srcId="{CBF1C414-0D0F-473D-A6A6-FE813E255B82}" destId="{73EC067D-6812-4DE3-83A5-60906C5ACA9A}" srcOrd="2" destOrd="0" presId="urn:microsoft.com/office/officeart/2008/layout/VerticalCircleList"/>
    <dgm:cxn modelId="{8E1CBC65-1165-4C73-B538-E96EDD959780}" type="presParOf" srcId="{0EBEA711-0AA5-4663-8532-18ED7945B8AA}" destId="{130EC738-0BD2-4CCE-97C2-E43B25BF7F95}" srcOrd="1" destOrd="0" presId="urn:microsoft.com/office/officeart/2008/layout/VerticalCircleList"/>
    <dgm:cxn modelId="{C339BF38-AB46-4997-A618-FC8FCDF4D848}" type="presParOf" srcId="{130EC738-0BD2-4CCE-97C2-E43B25BF7F95}" destId="{774D1918-58CA-4060-8C79-BF7547388E8C}" srcOrd="0" destOrd="0" presId="urn:microsoft.com/office/officeart/2008/layout/VerticalCircleList"/>
    <dgm:cxn modelId="{B653684C-2CAE-4366-9C06-33027AA07A89}" type="presParOf" srcId="{130EC738-0BD2-4CCE-97C2-E43B25BF7F95}" destId="{258A3717-B08B-4986-83DC-D6B4108566CB}" srcOrd="1" destOrd="0" presId="urn:microsoft.com/office/officeart/2008/layout/VerticalCircleList"/>
    <dgm:cxn modelId="{E087C2A3-3365-42D2-9BFA-89D6DA0EE7C7}" type="presParOf" srcId="{130EC738-0BD2-4CCE-97C2-E43B25BF7F95}" destId="{395D1411-35A5-4202-A033-CDBA907432F3}" srcOrd="2" destOrd="0" presId="urn:microsoft.com/office/officeart/2008/layout/VerticalCircleList"/>
    <dgm:cxn modelId="{8C62EE74-2EC8-49A7-8EC9-DC756E531A0B}" type="presParOf" srcId="{0EBEA711-0AA5-4663-8532-18ED7945B8AA}" destId="{E080619F-C376-4300-B05D-929970D2BA49}" srcOrd="2" destOrd="0" presId="urn:microsoft.com/office/officeart/2008/layout/VerticalCircleList"/>
    <dgm:cxn modelId="{60710942-3BAA-4B96-9518-66E4AE75314F}" type="presParOf" srcId="{E080619F-C376-4300-B05D-929970D2BA49}" destId="{3CEC66A7-B5EF-4A18-9791-EA6D763220F4}" srcOrd="0" destOrd="0" presId="urn:microsoft.com/office/officeart/2008/layout/VerticalCircleList"/>
    <dgm:cxn modelId="{95DA811D-024E-4CD2-893A-3D0A9421A490}" type="presParOf" srcId="{E080619F-C376-4300-B05D-929970D2BA49}" destId="{D9F53A7A-F0B2-4570-BB37-05B2BEC1A45B}" srcOrd="1" destOrd="0" presId="urn:microsoft.com/office/officeart/2008/layout/VerticalCircleList"/>
    <dgm:cxn modelId="{78FDDF96-C490-4D56-A280-4D38B0A5045A}" type="presParOf" srcId="{E080619F-C376-4300-B05D-929970D2BA49}" destId="{0696C55F-2733-4C0F-B178-C8D2B07D6C9F}" srcOrd="2" destOrd="0" presId="urn:microsoft.com/office/officeart/2008/layout/VerticalCircleList"/>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3C19AA2-7336-4722-842C-D40204BD1C0D}" type="doc">
      <dgm:prSet loTypeId="urn:microsoft.com/office/officeart/2005/8/layout/vList5" loCatId="list" qsTypeId="urn:microsoft.com/office/officeart/2005/8/quickstyle/simple1" qsCatId="simple" csTypeId="urn:microsoft.com/office/officeart/2005/8/colors/colorful2" csCatId="colorful" phldr="1"/>
      <dgm:spPr/>
      <dgm:t>
        <a:bodyPr/>
        <a:lstStyle/>
        <a:p>
          <a:endParaRPr lang="en-US"/>
        </a:p>
      </dgm:t>
    </dgm:pt>
    <dgm:pt modelId="{442D328C-20B3-4B33-8077-A935CEEC0C5D}">
      <dgm:prSet phldrT="[Text]" custT="1"/>
      <dgm:spPr/>
      <dgm:t>
        <a:bodyPr/>
        <a:lstStyle/>
        <a:p>
          <a:r>
            <a:rPr lang="en-US" sz="3200" dirty="0" smtClean="0">
              <a:latin typeface="Verdana" panose="020B0604030504040204" pitchFamily="34" charset="0"/>
              <a:ea typeface="Verdana" panose="020B0604030504040204" pitchFamily="34" charset="0"/>
            </a:rPr>
            <a:t>Part B1</a:t>
          </a:r>
          <a:endParaRPr lang="en-US" sz="3200" dirty="0">
            <a:latin typeface="Verdana" panose="020B0604030504040204" pitchFamily="34" charset="0"/>
            <a:ea typeface="Verdana" panose="020B0604030504040204" pitchFamily="34" charset="0"/>
          </a:endParaRPr>
        </a:p>
      </dgm:t>
    </dgm:pt>
    <dgm:pt modelId="{DC15DEA8-A606-4C19-900C-72AC0DBB2CE5}" type="parTrans" cxnId="{2AB368C0-E575-44B1-90AE-69B09093E274}">
      <dgm:prSet/>
      <dgm:spPr/>
      <dgm:t>
        <a:bodyPr/>
        <a:lstStyle/>
        <a:p>
          <a:endParaRPr lang="en-US" sz="2400">
            <a:latin typeface="Verdana" panose="020B0604030504040204" pitchFamily="34" charset="0"/>
            <a:ea typeface="Verdana" panose="020B0604030504040204" pitchFamily="34" charset="0"/>
          </a:endParaRPr>
        </a:p>
      </dgm:t>
    </dgm:pt>
    <dgm:pt modelId="{161342C2-5A62-419A-A5F9-0E28B81A678D}" type="sibTrans" cxnId="{2AB368C0-E575-44B1-90AE-69B09093E274}">
      <dgm:prSet/>
      <dgm:spPr/>
      <dgm:t>
        <a:bodyPr/>
        <a:lstStyle/>
        <a:p>
          <a:endParaRPr lang="en-US" sz="2400">
            <a:latin typeface="Verdana" panose="020B0604030504040204" pitchFamily="34" charset="0"/>
            <a:ea typeface="Verdana" panose="020B0604030504040204" pitchFamily="34" charset="0"/>
          </a:endParaRPr>
        </a:p>
      </dgm:t>
    </dgm:pt>
    <dgm:pt modelId="{E5000A3C-7AD2-4F25-90C8-51381A43F6CA}">
      <dgm:prSet phldrT="[Text]" custT="1"/>
      <dgm:spPr/>
      <dgm:t>
        <a:bodyPr/>
        <a:lstStyle/>
        <a:p>
          <a:r>
            <a:rPr lang="en-US" sz="2400" dirty="0" smtClean="0">
              <a:latin typeface="Verdana" panose="020B0604030504040204" pitchFamily="34" charset="0"/>
              <a:ea typeface="Verdana" panose="020B0604030504040204" pitchFamily="34" charset="0"/>
            </a:rPr>
            <a:t>5-page (+references)</a:t>
          </a:r>
          <a:endParaRPr lang="en-US" sz="2400" dirty="0">
            <a:latin typeface="Verdana" panose="020B0604030504040204" pitchFamily="34" charset="0"/>
            <a:ea typeface="Verdana" panose="020B0604030504040204" pitchFamily="34" charset="0"/>
          </a:endParaRPr>
        </a:p>
      </dgm:t>
    </dgm:pt>
    <dgm:pt modelId="{A5519F0A-0F5C-4ABB-B85F-063E1034EEC7}" type="parTrans" cxnId="{D160F74F-8848-4E04-A2F2-3AFB818C8230}">
      <dgm:prSet/>
      <dgm:spPr/>
      <dgm:t>
        <a:bodyPr/>
        <a:lstStyle/>
        <a:p>
          <a:endParaRPr lang="en-US" sz="2400">
            <a:latin typeface="Verdana" panose="020B0604030504040204" pitchFamily="34" charset="0"/>
            <a:ea typeface="Verdana" panose="020B0604030504040204" pitchFamily="34" charset="0"/>
          </a:endParaRPr>
        </a:p>
      </dgm:t>
    </dgm:pt>
    <dgm:pt modelId="{71FCD11E-990E-4181-834A-0D532C878CF2}" type="sibTrans" cxnId="{D160F74F-8848-4E04-A2F2-3AFB818C8230}">
      <dgm:prSet/>
      <dgm:spPr/>
      <dgm:t>
        <a:bodyPr/>
        <a:lstStyle/>
        <a:p>
          <a:endParaRPr lang="en-US" sz="2400">
            <a:latin typeface="Verdana" panose="020B0604030504040204" pitchFamily="34" charset="0"/>
            <a:ea typeface="Verdana" panose="020B0604030504040204" pitchFamily="34" charset="0"/>
          </a:endParaRPr>
        </a:p>
      </dgm:t>
    </dgm:pt>
    <dgm:pt modelId="{EA9D85DB-3664-4814-A43A-E3DEA7EC5C72}">
      <dgm:prSet phldrT="[Text]" custT="1"/>
      <dgm:spPr/>
      <dgm:t>
        <a:bodyPr/>
        <a:lstStyle/>
        <a:p>
          <a:r>
            <a:rPr lang="en-US" sz="2400" dirty="0" smtClean="0">
              <a:latin typeface="Verdana" panose="020B0604030504040204" pitchFamily="34" charset="0"/>
              <a:ea typeface="Verdana" panose="020B0604030504040204" pitchFamily="34" charset="0"/>
            </a:rPr>
            <a:t>Extended synopsis (5 p.) + CV (4 p.)</a:t>
          </a:r>
          <a:endParaRPr lang="en-US" sz="2400" dirty="0">
            <a:latin typeface="Verdana" panose="020B0604030504040204" pitchFamily="34" charset="0"/>
            <a:ea typeface="Verdana" panose="020B0604030504040204" pitchFamily="34" charset="0"/>
          </a:endParaRPr>
        </a:p>
      </dgm:t>
    </dgm:pt>
    <dgm:pt modelId="{2E0C7029-C6B9-43A7-A3D9-64EBF5CC7858}" type="parTrans" cxnId="{A5070FA7-8C97-47D1-A3B0-251D6FFE4E00}">
      <dgm:prSet/>
      <dgm:spPr/>
      <dgm:t>
        <a:bodyPr/>
        <a:lstStyle/>
        <a:p>
          <a:endParaRPr lang="en-US" sz="2400">
            <a:latin typeface="Verdana" panose="020B0604030504040204" pitchFamily="34" charset="0"/>
            <a:ea typeface="Verdana" panose="020B0604030504040204" pitchFamily="34" charset="0"/>
          </a:endParaRPr>
        </a:p>
      </dgm:t>
    </dgm:pt>
    <dgm:pt modelId="{EE8D0764-A9AD-475C-AB22-928F9D9F9BCF}" type="sibTrans" cxnId="{A5070FA7-8C97-47D1-A3B0-251D6FFE4E00}">
      <dgm:prSet/>
      <dgm:spPr/>
      <dgm:t>
        <a:bodyPr/>
        <a:lstStyle/>
        <a:p>
          <a:endParaRPr lang="en-US" sz="2400">
            <a:latin typeface="Verdana" panose="020B0604030504040204" pitchFamily="34" charset="0"/>
            <a:ea typeface="Verdana" panose="020B0604030504040204" pitchFamily="34" charset="0"/>
          </a:endParaRPr>
        </a:p>
      </dgm:t>
    </dgm:pt>
    <dgm:pt modelId="{45366397-EEBC-4861-82BB-8C9ADC8414DA}">
      <dgm:prSet phldrT="[Text]" custT="1"/>
      <dgm:spPr/>
      <dgm:t>
        <a:bodyPr/>
        <a:lstStyle/>
        <a:p>
          <a:r>
            <a:rPr lang="en-US" sz="3200" dirty="0" smtClean="0">
              <a:latin typeface="Verdana" panose="020B0604030504040204" pitchFamily="34" charset="0"/>
              <a:ea typeface="Verdana" panose="020B0604030504040204" pitchFamily="34" charset="0"/>
            </a:rPr>
            <a:t>Part B2</a:t>
          </a:r>
          <a:endParaRPr lang="en-US" sz="3200" dirty="0">
            <a:latin typeface="Verdana" panose="020B0604030504040204" pitchFamily="34" charset="0"/>
            <a:ea typeface="Verdana" panose="020B0604030504040204" pitchFamily="34" charset="0"/>
          </a:endParaRPr>
        </a:p>
      </dgm:t>
    </dgm:pt>
    <dgm:pt modelId="{A895A052-7F6C-4402-BACB-E5F51A7C33C7}" type="parTrans" cxnId="{497D1EF8-AFAA-4AC3-A709-DF02CF5FF9C9}">
      <dgm:prSet/>
      <dgm:spPr/>
      <dgm:t>
        <a:bodyPr/>
        <a:lstStyle/>
        <a:p>
          <a:endParaRPr lang="en-US" sz="2400">
            <a:latin typeface="Verdana" panose="020B0604030504040204" pitchFamily="34" charset="0"/>
            <a:ea typeface="Verdana" panose="020B0604030504040204" pitchFamily="34" charset="0"/>
          </a:endParaRPr>
        </a:p>
      </dgm:t>
    </dgm:pt>
    <dgm:pt modelId="{104C6425-4CCB-4A4F-92CA-BF3F960C2D2D}" type="sibTrans" cxnId="{497D1EF8-AFAA-4AC3-A709-DF02CF5FF9C9}">
      <dgm:prSet/>
      <dgm:spPr/>
      <dgm:t>
        <a:bodyPr/>
        <a:lstStyle/>
        <a:p>
          <a:endParaRPr lang="en-US" sz="2400">
            <a:latin typeface="Verdana" panose="020B0604030504040204" pitchFamily="34" charset="0"/>
            <a:ea typeface="Verdana" panose="020B0604030504040204" pitchFamily="34" charset="0"/>
          </a:endParaRPr>
        </a:p>
      </dgm:t>
    </dgm:pt>
    <dgm:pt modelId="{2BF50D87-1F45-45E5-9804-42E79D2B57E8}">
      <dgm:prSet phldrT="[Text]" custT="1"/>
      <dgm:spPr/>
      <dgm:t>
        <a:bodyPr/>
        <a:lstStyle/>
        <a:p>
          <a:r>
            <a:rPr lang="en-US" sz="2400" dirty="0" smtClean="0">
              <a:latin typeface="Verdana" panose="020B0604030504040204" pitchFamily="34" charset="0"/>
              <a:ea typeface="Verdana" panose="020B0604030504040204" pitchFamily="34" charset="0"/>
            </a:rPr>
            <a:t>14-page</a:t>
          </a:r>
          <a:endParaRPr lang="en-US" sz="2400" dirty="0">
            <a:latin typeface="Verdana" panose="020B0604030504040204" pitchFamily="34" charset="0"/>
            <a:ea typeface="Verdana" panose="020B0604030504040204" pitchFamily="34" charset="0"/>
          </a:endParaRPr>
        </a:p>
      </dgm:t>
    </dgm:pt>
    <dgm:pt modelId="{817C3255-7A67-4504-9B95-EB962D1EE096}" type="parTrans" cxnId="{050982BF-8B04-452F-B2DB-938031D03E3C}">
      <dgm:prSet/>
      <dgm:spPr/>
      <dgm:t>
        <a:bodyPr/>
        <a:lstStyle/>
        <a:p>
          <a:endParaRPr lang="en-US" sz="2400">
            <a:latin typeface="Verdana" panose="020B0604030504040204" pitchFamily="34" charset="0"/>
            <a:ea typeface="Verdana" panose="020B0604030504040204" pitchFamily="34" charset="0"/>
          </a:endParaRPr>
        </a:p>
      </dgm:t>
    </dgm:pt>
    <dgm:pt modelId="{A6A55BC0-74E5-4088-9A71-2C4C7FDFF39C}" type="sibTrans" cxnId="{050982BF-8B04-452F-B2DB-938031D03E3C}">
      <dgm:prSet/>
      <dgm:spPr/>
      <dgm:t>
        <a:bodyPr/>
        <a:lstStyle/>
        <a:p>
          <a:endParaRPr lang="en-US" sz="2400">
            <a:latin typeface="Verdana" panose="020B0604030504040204" pitchFamily="34" charset="0"/>
            <a:ea typeface="Verdana" panose="020B0604030504040204" pitchFamily="34" charset="0"/>
          </a:endParaRPr>
        </a:p>
      </dgm:t>
    </dgm:pt>
    <dgm:pt modelId="{6128D411-F666-4C01-914B-9A42FDFCCED8}">
      <dgm:prSet phldrT="[Text]" custT="1"/>
      <dgm:spPr/>
      <dgm:t>
        <a:bodyPr/>
        <a:lstStyle/>
        <a:p>
          <a:r>
            <a:rPr lang="en-US" sz="2400" dirty="0" smtClean="0">
              <a:latin typeface="Verdana" panose="020B0604030504040204" pitchFamily="34" charset="0"/>
              <a:ea typeface="Verdana" panose="020B0604030504040204" pitchFamily="34" charset="0"/>
            </a:rPr>
            <a:t>Full proposal</a:t>
          </a:r>
          <a:endParaRPr lang="en-US" sz="2400" dirty="0">
            <a:latin typeface="Verdana" panose="020B0604030504040204" pitchFamily="34" charset="0"/>
            <a:ea typeface="Verdana" panose="020B0604030504040204" pitchFamily="34" charset="0"/>
          </a:endParaRPr>
        </a:p>
      </dgm:t>
    </dgm:pt>
    <dgm:pt modelId="{B951AEC0-6578-4E1A-B4B6-EC13BC2E8F6B}" type="parTrans" cxnId="{B27F2C59-2185-4071-8D70-644032AEEE19}">
      <dgm:prSet/>
      <dgm:spPr/>
      <dgm:t>
        <a:bodyPr/>
        <a:lstStyle/>
        <a:p>
          <a:endParaRPr lang="en-US" sz="2400">
            <a:latin typeface="Verdana" panose="020B0604030504040204" pitchFamily="34" charset="0"/>
            <a:ea typeface="Verdana" panose="020B0604030504040204" pitchFamily="34" charset="0"/>
          </a:endParaRPr>
        </a:p>
      </dgm:t>
    </dgm:pt>
    <dgm:pt modelId="{D0DE534F-DE6A-426D-BAC5-C9990941DA5A}" type="sibTrans" cxnId="{B27F2C59-2185-4071-8D70-644032AEEE19}">
      <dgm:prSet/>
      <dgm:spPr/>
      <dgm:t>
        <a:bodyPr/>
        <a:lstStyle/>
        <a:p>
          <a:endParaRPr lang="en-US" sz="2400">
            <a:latin typeface="Verdana" panose="020B0604030504040204" pitchFamily="34" charset="0"/>
            <a:ea typeface="Verdana" panose="020B0604030504040204" pitchFamily="34" charset="0"/>
          </a:endParaRPr>
        </a:p>
      </dgm:t>
    </dgm:pt>
    <dgm:pt modelId="{A04A511D-9E05-4A80-B27B-B29F3713F99E}">
      <dgm:prSet phldrT="[Text]" custT="1"/>
      <dgm:spPr/>
      <dgm:t>
        <a:bodyPr/>
        <a:lstStyle/>
        <a:p>
          <a:r>
            <a:rPr lang="en-US" sz="3200" dirty="0" smtClean="0">
              <a:latin typeface="Verdana" panose="020B0604030504040204" pitchFamily="34" charset="0"/>
              <a:ea typeface="Verdana" panose="020B0604030504040204" pitchFamily="34" charset="0"/>
            </a:rPr>
            <a:t>Supporting documents</a:t>
          </a:r>
          <a:endParaRPr lang="en-US" sz="3200" dirty="0">
            <a:latin typeface="Verdana" panose="020B0604030504040204" pitchFamily="34" charset="0"/>
            <a:ea typeface="Verdana" panose="020B0604030504040204" pitchFamily="34" charset="0"/>
          </a:endParaRPr>
        </a:p>
      </dgm:t>
    </dgm:pt>
    <dgm:pt modelId="{A3919D12-1055-4445-BEF0-6FB0EBF5B7AE}" type="parTrans" cxnId="{12D94F35-75AC-4D11-BA28-B23962240361}">
      <dgm:prSet/>
      <dgm:spPr/>
      <dgm:t>
        <a:bodyPr/>
        <a:lstStyle/>
        <a:p>
          <a:endParaRPr lang="en-US" sz="2400">
            <a:latin typeface="Verdana" panose="020B0604030504040204" pitchFamily="34" charset="0"/>
            <a:ea typeface="Verdana" panose="020B0604030504040204" pitchFamily="34" charset="0"/>
          </a:endParaRPr>
        </a:p>
      </dgm:t>
    </dgm:pt>
    <dgm:pt modelId="{1AF27A71-CA03-4612-969B-5E53909AA3B1}" type="sibTrans" cxnId="{12D94F35-75AC-4D11-BA28-B23962240361}">
      <dgm:prSet/>
      <dgm:spPr/>
      <dgm:t>
        <a:bodyPr/>
        <a:lstStyle/>
        <a:p>
          <a:endParaRPr lang="en-US" sz="2400">
            <a:latin typeface="Verdana" panose="020B0604030504040204" pitchFamily="34" charset="0"/>
            <a:ea typeface="Verdana" panose="020B0604030504040204" pitchFamily="34" charset="0"/>
          </a:endParaRPr>
        </a:p>
      </dgm:t>
    </dgm:pt>
    <dgm:pt modelId="{87960FA6-3232-4FAD-AF9F-040B6FF6C2D5}">
      <dgm:prSet phldrT="[Text]" custT="1"/>
      <dgm:spPr/>
      <dgm:t>
        <a:bodyPr/>
        <a:lstStyle/>
        <a:p>
          <a:r>
            <a:rPr lang="en-US" sz="2400" dirty="0" smtClean="0">
              <a:latin typeface="Verdana" panose="020B0604030504040204" pitchFamily="34" charset="0"/>
              <a:ea typeface="Verdana" panose="020B0604030504040204" pitchFamily="34" charset="0"/>
            </a:rPr>
            <a:t>PhD</a:t>
          </a:r>
          <a:endParaRPr lang="en-US" sz="2400" dirty="0">
            <a:latin typeface="Verdana" panose="020B0604030504040204" pitchFamily="34" charset="0"/>
            <a:ea typeface="Verdana" panose="020B0604030504040204" pitchFamily="34" charset="0"/>
          </a:endParaRPr>
        </a:p>
      </dgm:t>
    </dgm:pt>
    <dgm:pt modelId="{EE1AFD75-05E2-4FF8-9435-DC7B34E9A841}" type="parTrans" cxnId="{B74B4EEE-EC99-4272-A0CC-906E27576C7C}">
      <dgm:prSet/>
      <dgm:spPr/>
      <dgm:t>
        <a:bodyPr/>
        <a:lstStyle/>
        <a:p>
          <a:endParaRPr lang="en-US" sz="2400">
            <a:latin typeface="Verdana" panose="020B0604030504040204" pitchFamily="34" charset="0"/>
            <a:ea typeface="Verdana" panose="020B0604030504040204" pitchFamily="34" charset="0"/>
          </a:endParaRPr>
        </a:p>
      </dgm:t>
    </dgm:pt>
    <dgm:pt modelId="{D973AC57-24F9-4A29-B1AC-358D164661E9}" type="sibTrans" cxnId="{B74B4EEE-EC99-4272-A0CC-906E27576C7C}">
      <dgm:prSet/>
      <dgm:spPr/>
      <dgm:t>
        <a:bodyPr/>
        <a:lstStyle/>
        <a:p>
          <a:endParaRPr lang="en-US" sz="2400">
            <a:latin typeface="Verdana" panose="020B0604030504040204" pitchFamily="34" charset="0"/>
            <a:ea typeface="Verdana" panose="020B0604030504040204" pitchFamily="34" charset="0"/>
          </a:endParaRPr>
        </a:p>
      </dgm:t>
    </dgm:pt>
    <dgm:pt modelId="{9C6D2496-AD74-4031-9C6F-D13338C8D193}">
      <dgm:prSet phldrT="[Text]" custT="1"/>
      <dgm:spPr/>
      <dgm:t>
        <a:bodyPr/>
        <a:lstStyle/>
        <a:p>
          <a:r>
            <a:rPr lang="en-US" sz="3200" dirty="0" smtClean="0">
              <a:latin typeface="Verdana" panose="020B0604030504040204" pitchFamily="34" charset="0"/>
              <a:ea typeface="Verdana" panose="020B0604030504040204" pitchFamily="34" charset="0"/>
            </a:rPr>
            <a:t>HI letter(s)</a:t>
          </a:r>
          <a:endParaRPr lang="en-US" sz="3200" dirty="0">
            <a:latin typeface="Verdana" panose="020B0604030504040204" pitchFamily="34" charset="0"/>
            <a:ea typeface="Verdana" panose="020B0604030504040204" pitchFamily="34" charset="0"/>
          </a:endParaRPr>
        </a:p>
      </dgm:t>
    </dgm:pt>
    <dgm:pt modelId="{4E074558-B5CA-45A0-AAE9-3C002C04C80A}" type="parTrans" cxnId="{3AE01CC4-D226-4942-8ED8-70ABDD696B44}">
      <dgm:prSet/>
      <dgm:spPr/>
      <dgm:t>
        <a:bodyPr/>
        <a:lstStyle/>
        <a:p>
          <a:endParaRPr lang="en-US" sz="2400">
            <a:latin typeface="Verdana" panose="020B0604030504040204" pitchFamily="34" charset="0"/>
            <a:ea typeface="Verdana" panose="020B0604030504040204" pitchFamily="34" charset="0"/>
          </a:endParaRPr>
        </a:p>
      </dgm:t>
    </dgm:pt>
    <dgm:pt modelId="{5E710836-1F78-478F-957C-F689E358D375}" type="sibTrans" cxnId="{3AE01CC4-D226-4942-8ED8-70ABDD696B44}">
      <dgm:prSet/>
      <dgm:spPr/>
      <dgm:t>
        <a:bodyPr/>
        <a:lstStyle/>
        <a:p>
          <a:endParaRPr lang="en-US" sz="2400">
            <a:latin typeface="Verdana" panose="020B0604030504040204" pitchFamily="34" charset="0"/>
            <a:ea typeface="Verdana" panose="020B0604030504040204" pitchFamily="34" charset="0"/>
          </a:endParaRPr>
        </a:p>
      </dgm:t>
    </dgm:pt>
    <dgm:pt modelId="{08788F55-5036-4C71-A791-83A6D164DCB9}">
      <dgm:prSet phldrT="[Text]" custT="1"/>
      <dgm:spPr/>
      <dgm:t>
        <a:bodyPr/>
        <a:lstStyle/>
        <a:p>
          <a:r>
            <a:rPr lang="en-US" sz="2400" dirty="0" smtClean="0">
              <a:latin typeface="Verdana" panose="020B0604030504040204" pitchFamily="34" charset="0"/>
              <a:ea typeface="Verdana" panose="020B0604030504040204" pitchFamily="34" charset="0"/>
            </a:rPr>
            <a:t>Extension documents</a:t>
          </a:r>
          <a:endParaRPr lang="en-US" sz="2400" dirty="0">
            <a:latin typeface="Verdana" panose="020B0604030504040204" pitchFamily="34" charset="0"/>
            <a:ea typeface="Verdana" panose="020B0604030504040204" pitchFamily="34" charset="0"/>
          </a:endParaRPr>
        </a:p>
      </dgm:t>
    </dgm:pt>
    <dgm:pt modelId="{31935422-F6CD-43E7-954F-746C7598DBB0}" type="parTrans" cxnId="{734A9853-EA43-4D61-8663-1E5FA4505D88}">
      <dgm:prSet/>
      <dgm:spPr/>
      <dgm:t>
        <a:bodyPr/>
        <a:lstStyle/>
        <a:p>
          <a:endParaRPr lang="en-US" sz="2400">
            <a:latin typeface="Verdana" panose="020B0604030504040204" pitchFamily="34" charset="0"/>
            <a:ea typeface="Verdana" panose="020B0604030504040204" pitchFamily="34" charset="0"/>
          </a:endParaRPr>
        </a:p>
      </dgm:t>
    </dgm:pt>
    <dgm:pt modelId="{D9E01C82-493A-4773-8723-882C2C29F80A}" type="sibTrans" cxnId="{734A9853-EA43-4D61-8663-1E5FA4505D88}">
      <dgm:prSet/>
      <dgm:spPr/>
      <dgm:t>
        <a:bodyPr/>
        <a:lstStyle/>
        <a:p>
          <a:endParaRPr lang="en-US" sz="2400">
            <a:latin typeface="Verdana" panose="020B0604030504040204" pitchFamily="34" charset="0"/>
            <a:ea typeface="Verdana" panose="020B0604030504040204" pitchFamily="34" charset="0"/>
          </a:endParaRPr>
        </a:p>
      </dgm:t>
    </dgm:pt>
    <dgm:pt modelId="{3AFEAFAF-A978-4374-B038-E3102F1B8DE2}">
      <dgm:prSet phldrT="[Text]" custT="1"/>
      <dgm:spPr/>
      <dgm:t>
        <a:bodyPr/>
        <a:lstStyle/>
        <a:p>
          <a:r>
            <a:rPr lang="en-US" sz="2400" dirty="0" smtClean="0">
              <a:latin typeface="Verdana" panose="020B0604030504040204" pitchFamily="34" charset="0"/>
              <a:ea typeface="Verdana" panose="020B0604030504040204" pitchFamily="34" charset="0"/>
            </a:rPr>
            <a:t>Commitment letter(s) from Host Institution(s)</a:t>
          </a:r>
          <a:endParaRPr lang="en-US" sz="2400" dirty="0">
            <a:latin typeface="Verdana" panose="020B0604030504040204" pitchFamily="34" charset="0"/>
            <a:ea typeface="Verdana" panose="020B0604030504040204" pitchFamily="34" charset="0"/>
          </a:endParaRPr>
        </a:p>
      </dgm:t>
    </dgm:pt>
    <dgm:pt modelId="{7FDB3BFC-5BC7-42A6-B901-E0CA5933FFB1}" type="parTrans" cxnId="{58A9FB4D-0A15-4C69-AFA4-23A436E8F384}">
      <dgm:prSet/>
      <dgm:spPr/>
      <dgm:t>
        <a:bodyPr/>
        <a:lstStyle/>
        <a:p>
          <a:endParaRPr lang="en-US" sz="2400">
            <a:latin typeface="Verdana" panose="020B0604030504040204" pitchFamily="34" charset="0"/>
            <a:ea typeface="Verdana" panose="020B0604030504040204" pitchFamily="34" charset="0"/>
          </a:endParaRPr>
        </a:p>
      </dgm:t>
    </dgm:pt>
    <dgm:pt modelId="{A7A82A5D-9ED0-4FD4-B937-6FF029AA8101}" type="sibTrans" cxnId="{58A9FB4D-0A15-4C69-AFA4-23A436E8F384}">
      <dgm:prSet/>
      <dgm:spPr/>
      <dgm:t>
        <a:bodyPr/>
        <a:lstStyle/>
        <a:p>
          <a:endParaRPr lang="en-US" sz="2400">
            <a:latin typeface="Verdana" panose="020B0604030504040204" pitchFamily="34" charset="0"/>
            <a:ea typeface="Verdana" panose="020B0604030504040204" pitchFamily="34" charset="0"/>
          </a:endParaRPr>
        </a:p>
      </dgm:t>
    </dgm:pt>
    <dgm:pt modelId="{5ADC1580-2899-4C2F-858B-37F31AC1CC81}">
      <dgm:prSet phldrT="[Text]" custT="1"/>
      <dgm:spPr/>
      <dgm:t>
        <a:bodyPr/>
        <a:lstStyle/>
        <a:p>
          <a:r>
            <a:rPr lang="en-US" sz="2400" dirty="0" smtClean="0">
              <a:latin typeface="Verdana" panose="020B0604030504040204" pitchFamily="34" charset="0"/>
              <a:ea typeface="Verdana" panose="020B0604030504040204" pitchFamily="34" charset="0"/>
            </a:rPr>
            <a:t>Ethics assessment</a:t>
          </a:r>
          <a:endParaRPr lang="en-US" sz="2400" dirty="0">
            <a:latin typeface="Verdana" panose="020B0604030504040204" pitchFamily="34" charset="0"/>
            <a:ea typeface="Verdana" panose="020B0604030504040204" pitchFamily="34" charset="0"/>
          </a:endParaRPr>
        </a:p>
      </dgm:t>
    </dgm:pt>
    <dgm:pt modelId="{9509444D-7FD4-43D2-A398-EC2CFA6DA821}" type="parTrans" cxnId="{CA784CED-2395-4A63-B518-A8FFE526135A}">
      <dgm:prSet/>
      <dgm:spPr/>
      <dgm:t>
        <a:bodyPr/>
        <a:lstStyle/>
        <a:p>
          <a:endParaRPr lang="en-US" sz="2400">
            <a:latin typeface="Verdana" panose="020B0604030504040204" pitchFamily="34" charset="0"/>
            <a:ea typeface="Verdana" panose="020B0604030504040204" pitchFamily="34" charset="0"/>
          </a:endParaRPr>
        </a:p>
      </dgm:t>
    </dgm:pt>
    <dgm:pt modelId="{43CFD107-1DDC-4A0B-89B8-431C4C2B385B}" type="sibTrans" cxnId="{CA784CED-2395-4A63-B518-A8FFE526135A}">
      <dgm:prSet/>
      <dgm:spPr/>
      <dgm:t>
        <a:bodyPr/>
        <a:lstStyle/>
        <a:p>
          <a:endParaRPr lang="en-US" sz="2400">
            <a:latin typeface="Verdana" panose="020B0604030504040204" pitchFamily="34" charset="0"/>
            <a:ea typeface="Verdana" panose="020B0604030504040204" pitchFamily="34" charset="0"/>
          </a:endParaRPr>
        </a:p>
      </dgm:t>
    </dgm:pt>
    <dgm:pt modelId="{803B6E2A-CB55-4AF9-A3CC-08CEEB46A5C7}">
      <dgm:prSet phldrT="[Text]" custT="1"/>
      <dgm:spPr/>
      <dgm:t>
        <a:bodyPr/>
        <a:lstStyle/>
        <a:p>
          <a:r>
            <a:rPr lang="en-US" sz="3200" dirty="0" smtClean="0">
              <a:latin typeface="Verdana" panose="020B0604030504040204" pitchFamily="34" charset="0"/>
              <a:ea typeface="Verdana" panose="020B0604030504040204" pitchFamily="34" charset="0"/>
            </a:rPr>
            <a:t>Part A</a:t>
          </a:r>
          <a:endParaRPr lang="en-US" sz="3200" dirty="0">
            <a:latin typeface="Verdana" panose="020B0604030504040204" pitchFamily="34" charset="0"/>
            <a:ea typeface="Verdana" panose="020B0604030504040204" pitchFamily="34" charset="0"/>
          </a:endParaRPr>
        </a:p>
      </dgm:t>
    </dgm:pt>
    <dgm:pt modelId="{1C4DB35C-2612-41E6-8179-5D6A02ABA3C3}" type="parTrans" cxnId="{D5A27378-CB0E-4D74-B4A7-F45703510FA7}">
      <dgm:prSet/>
      <dgm:spPr/>
      <dgm:t>
        <a:bodyPr/>
        <a:lstStyle/>
        <a:p>
          <a:endParaRPr lang="en-US" sz="2400">
            <a:latin typeface="Verdana" panose="020B0604030504040204" pitchFamily="34" charset="0"/>
            <a:ea typeface="Verdana" panose="020B0604030504040204" pitchFamily="34" charset="0"/>
          </a:endParaRPr>
        </a:p>
      </dgm:t>
    </dgm:pt>
    <dgm:pt modelId="{978A8903-C20C-4EF8-904C-7F3AAA45EF94}" type="sibTrans" cxnId="{D5A27378-CB0E-4D74-B4A7-F45703510FA7}">
      <dgm:prSet/>
      <dgm:spPr/>
      <dgm:t>
        <a:bodyPr/>
        <a:lstStyle/>
        <a:p>
          <a:endParaRPr lang="en-US" sz="2400">
            <a:latin typeface="Verdana" panose="020B0604030504040204" pitchFamily="34" charset="0"/>
            <a:ea typeface="Verdana" panose="020B0604030504040204" pitchFamily="34" charset="0"/>
          </a:endParaRPr>
        </a:p>
      </dgm:t>
    </dgm:pt>
    <dgm:pt modelId="{79123083-788E-49BD-831E-3851CD3D9147}">
      <dgm:prSet phldrT="[Text]" custT="1"/>
      <dgm:spPr/>
      <dgm:t>
        <a:bodyPr/>
        <a:lstStyle/>
        <a:p>
          <a:r>
            <a:rPr lang="en-US" sz="2400" dirty="0" smtClean="0">
              <a:latin typeface="Verdana" panose="020B0604030504040204" pitchFamily="34" charset="0"/>
              <a:ea typeface="Verdana" panose="020B0604030504040204" pitchFamily="34" charset="0"/>
            </a:rPr>
            <a:t>Administrative form (online)</a:t>
          </a:r>
          <a:endParaRPr lang="en-US" sz="2400" dirty="0">
            <a:latin typeface="Verdana" panose="020B0604030504040204" pitchFamily="34" charset="0"/>
            <a:ea typeface="Verdana" panose="020B0604030504040204" pitchFamily="34" charset="0"/>
          </a:endParaRPr>
        </a:p>
      </dgm:t>
    </dgm:pt>
    <dgm:pt modelId="{FAB2EAF0-36E9-40FD-BCD7-C6DFBC5EB7F3}" type="parTrans" cxnId="{7434588C-57CF-4CD6-9D04-5D2D4E67C8C3}">
      <dgm:prSet/>
      <dgm:spPr/>
      <dgm:t>
        <a:bodyPr/>
        <a:lstStyle/>
        <a:p>
          <a:endParaRPr lang="en-US" sz="2400">
            <a:latin typeface="Verdana" panose="020B0604030504040204" pitchFamily="34" charset="0"/>
            <a:ea typeface="Verdana" panose="020B0604030504040204" pitchFamily="34" charset="0"/>
          </a:endParaRPr>
        </a:p>
      </dgm:t>
    </dgm:pt>
    <dgm:pt modelId="{30C5EB74-0193-4F4A-A161-4AA1D13D9B17}" type="sibTrans" cxnId="{7434588C-57CF-4CD6-9D04-5D2D4E67C8C3}">
      <dgm:prSet/>
      <dgm:spPr/>
      <dgm:t>
        <a:bodyPr/>
        <a:lstStyle/>
        <a:p>
          <a:endParaRPr lang="en-US" sz="2400">
            <a:latin typeface="Verdana" panose="020B0604030504040204" pitchFamily="34" charset="0"/>
            <a:ea typeface="Verdana" panose="020B0604030504040204" pitchFamily="34" charset="0"/>
          </a:endParaRPr>
        </a:p>
      </dgm:t>
    </dgm:pt>
    <dgm:pt modelId="{09465F85-EEE5-4D94-BB99-3D5A2BFC8A94}">
      <dgm:prSet phldrT="[Text]" custT="1"/>
      <dgm:spPr/>
      <dgm:t>
        <a:bodyPr/>
        <a:lstStyle/>
        <a:p>
          <a:r>
            <a:rPr lang="en-US" sz="2400" dirty="0" smtClean="0">
              <a:latin typeface="Verdana" panose="020B0604030504040204" pitchFamily="34" charset="0"/>
              <a:ea typeface="Verdana" panose="020B0604030504040204" pitchFamily="34" charset="0"/>
            </a:rPr>
            <a:t>General, participants, budget allocation, ethics &amp; security, defense date, extension, working time commitment etc.</a:t>
          </a:r>
          <a:endParaRPr lang="en-US" sz="2400" dirty="0">
            <a:latin typeface="Verdana" panose="020B0604030504040204" pitchFamily="34" charset="0"/>
            <a:ea typeface="Verdana" panose="020B0604030504040204" pitchFamily="34" charset="0"/>
          </a:endParaRPr>
        </a:p>
      </dgm:t>
    </dgm:pt>
    <dgm:pt modelId="{190D0752-3271-4D2E-BB26-99CC5C0BD3BF}" type="parTrans" cxnId="{8252ED6F-2021-4CED-905C-7A8A45F79034}">
      <dgm:prSet/>
      <dgm:spPr/>
      <dgm:t>
        <a:bodyPr/>
        <a:lstStyle/>
        <a:p>
          <a:endParaRPr lang="en-US" sz="2400">
            <a:latin typeface="Verdana" panose="020B0604030504040204" pitchFamily="34" charset="0"/>
            <a:ea typeface="Verdana" panose="020B0604030504040204" pitchFamily="34" charset="0"/>
          </a:endParaRPr>
        </a:p>
      </dgm:t>
    </dgm:pt>
    <dgm:pt modelId="{F25AFCCB-4539-4E9F-B553-41771988D51B}" type="sibTrans" cxnId="{8252ED6F-2021-4CED-905C-7A8A45F79034}">
      <dgm:prSet/>
      <dgm:spPr/>
      <dgm:t>
        <a:bodyPr/>
        <a:lstStyle/>
        <a:p>
          <a:endParaRPr lang="en-US" sz="2400">
            <a:latin typeface="Verdana" panose="020B0604030504040204" pitchFamily="34" charset="0"/>
            <a:ea typeface="Verdana" panose="020B0604030504040204" pitchFamily="34" charset="0"/>
          </a:endParaRPr>
        </a:p>
      </dgm:t>
    </dgm:pt>
    <dgm:pt modelId="{B24AFAAF-8921-40FF-8E72-BB5D26F4C468}" type="pres">
      <dgm:prSet presAssocID="{03C19AA2-7336-4722-842C-D40204BD1C0D}" presName="Name0" presStyleCnt="0">
        <dgm:presLayoutVars>
          <dgm:dir/>
          <dgm:animLvl val="lvl"/>
          <dgm:resizeHandles val="exact"/>
        </dgm:presLayoutVars>
      </dgm:prSet>
      <dgm:spPr/>
      <dgm:t>
        <a:bodyPr/>
        <a:lstStyle/>
        <a:p>
          <a:endParaRPr lang="en-US"/>
        </a:p>
      </dgm:t>
    </dgm:pt>
    <dgm:pt modelId="{F82B607B-B2EC-47B0-BEB6-5712CE18EFF5}" type="pres">
      <dgm:prSet presAssocID="{803B6E2A-CB55-4AF9-A3CC-08CEEB46A5C7}" presName="linNode" presStyleCnt="0"/>
      <dgm:spPr/>
    </dgm:pt>
    <dgm:pt modelId="{95796ADC-0CC1-4616-9087-C685B98782A5}" type="pres">
      <dgm:prSet presAssocID="{803B6E2A-CB55-4AF9-A3CC-08CEEB46A5C7}" presName="parentText" presStyleLbl="node1" presStyleIdx="0" presStyleCnt="5">
        <dgm:presLayoutVars>
          <dgm:chMax val="1"/>
          <dgm:bulletEnabled val="1"/>
        </dgm:presLayoutVars>
      </dgm:prSet>
      <dgm:spPr/>
      <dgm:t>
        <a:bodyPr/>
        <a:lstStyle/>
        <a:p>
          <a:endParaRPr lang="en-US"/>
        </a:p>
      </dgm:t>
    </dgm:pt>
    <dgm:pt modelId="{AFA3C24E-5B92-4228-8B4E-025F740F8862}" type="pres">
      <dgm:prSet presAssocID="{803B6E2A-CB55-4AF9-A3CC-08CEEB46A5C7}" presName="descendantText" presStyleLbl="alignAccFollowNode1" presStyleIdx="0" presStyleCnt="5">
        <dgm:presLayoutVars>
          <dgm:bulletEnabled val="1"/>
        </dgm:presLayoutVars>
      </dgm:prSet>
      <dgm:spPr/>
      <dgm:t>
        <a:bodyPr/>
        <a:lstStyle/>
        <a:p>
          <a:endParaRPr lang="en-US"/>
        </a:p>
      </dgm:t>
    </dgm:pt>
    <dgm:pt modelId="{C32E94AE-229D-4CBA-8948-18785C2021AA}" type="pres">
      <dgm:prSet presAssocID="{978A8903-C20C-4EF8-904C-7F3AAA45EF94}" presName="sp" presStyleCnt="0"/>
      <dgm:spPr/>
    </dgm:pt>
    <dgm:pt modelId="{B3D3941A-9D7C-46D8-8FFA-E9AB4F7D62BB}" type="pres">
      <dgm:prSet presAssocID="{442D328C-20B3-4B33-8077-A935CEEC0C5D}" presName="linNode" presStyleCnt="0"/>
      <dgm:spPr/>
    </dgm:pt>
    <dgm:pt modelId="{4972EC45-B609-4050-93A5-93042C7B3267}" type="pres">
      <dgm:prSet presAssocID="{442D328C-20B3-4B33-8077-A935CEEC0C5D}" presName="parentText" presStyleLbl="node1" presStyleIdx="1" presStyleCnt="5">
        <dgm:presLayoutVars>
          <dgm:chMax val="1"/>
          <dgm:bulletEnabled val="1"/>
        </dgm:presLayoutVars>
      </dgm:prSet>
      <dgm:spPr/>
      <dgm:t>
        <a:bodyPr/>
        <a:lstStyle/>
        <a:p>
          <a:endParaRPr lang="en-US"/>
        </a:p>
      </dgm:t>
    </dgm:pt>
    <dgm:pt modelId="{3DFA9FB9-3535-428F-A9FB-3C60968D4BC2}" type="pres">
      <dgm:prSet presAssocID="{442D328C-20B3-4B33-8077-A935CEEC0C5D}" presName="descendantText" presStyleLbl="alignAccFollowNode1" presStyleIdx="1" presStyleCnt="5">
        <dgm:presLayoutVars>
          <dgm:bulletEnabled val="1"/>
        </dgm:presLayoutVars>
      </dgm:prSet>
      <dgm:spPr/>
      <dgm:t>
        <a:bodyPr/>
        <a:lstStyle/>
        <a:p>
          <a:endParaRPr lang="en-US"/>
        </a:p>
      </dgm:t>
    </dgm:pt>
    <dgm:pt modelId="{DE6F227A-FEAA-4127-AEBE-45A6A56ADD2C}" type="pres">
      <dgm:prSet presAssocID="{161342C2-5A62-419A-A5F9-0E28B81A678D}" presName="sp" presStyleCnt="0"/>
      <dgm:spPr/>
    </dgm:pt>
    <dgm:pt modelId="{86F2088A-ED64-4642-A51D-C37C952FED06}" type="pres">
      <dgm:prSet presAssocID="{45366397-EEBC-4861-82BB-8C9ADC8414DA}" presName="linNode" presStyleCnt="0"/>
      <dgm:spPr/>
    </dgm:pt>
    <dgm:pt modelId="{754E0CC8-88EF-42AF-8B6B-195F4D83F0EC}" type="pres">
      <dgm:prSet presAssocID="{45366397-EEBC-4861-82BB-8C9ADC8414DA}" presName="parentText" presStyleLbl="node1" presStyleIdx="2" presStyleCnt="5">
        <dgm:presLayoutVars>
          <dgm:chMax val="1"/>
          <dgm:bulletEnabled val="1"/>
        </dgm:presLayoutVars>
      </dgm:prSet>
      <dgm:spPr/>
      <dgm:t>
        <a:bodyPr/>
        <a:lstStyle/>
        <a:p>
          <a:endParaRPr lang="en-US"/>
        </a:p>
      </dgm:t>
    </dgm:pt>
    <dgm:pt modelId="{E50B6DDA-4EEA-40F8-B149-71238F99A9A8}" type="pres">
      <dgm:prSet presAssocID="{45366397-EEBC-4861-82BB-8C9ADC8414DA}" presName="descendantText" presStyleLbl="alignAccFollowNode1" presStyleIdx="2" presStyleCnt="5">
        <dgm:presLayoutVars>
          <dgm:bulletEnabled val="1"/>
        </dgm:presLayoutVars>
      </dgm:prSet>
      <dgm:spPr/>
      <dgm:t>
        <a:bodyPr/>
        <a:lstStyle/>
        <a:p>
          <a:endParaRPr lang="en-US"/>
        </a:p>
      </dgm:t>
    </dgm:pt>
    <dgm:pt modelId="{658B4272-C46F-4342-A6FF-BDE4DC2A53C2}" type="pres">
      <dgm:prSet presAssocID="{104C6425-4CCB-4A4F-92CA-BF3F960C2D2D}" presName="sp" presStyleCnt="0"/>
      <dgm:spPr/>
    </dgm:pt>
    <dgm:pt modelId="{F48D52F4-7C3A-4A2A-B659-AEACEDA57F28}" type="pres">
      <dgm:prSet presAssocID="{A04A511D-9E05-4A80-B27B-B29F3713F99E}" presName="linNode" presStyleCnt="0"/>
      <dgm:spPr/>
    </dgm:pt>
    <dgm:pt modelId="{5E61E3E4-5B39-4F5A-9F83-A597EB73D60E}" type="pres">
      <dgm:prSet presAssocID="{A04A511D-9E05-4A80-B27B-B29F3713F99E}" presName="parentText" presStyleLbl="node1" presStyleIdx="3" presStyleCnt="5">
        <dgm:presLayoutVars>
          <dgm:chMax val="1"/>
          <dgm:bulletEnabled val="1"/>
        </dgm:presLayoutVars>
      </dgm:prSet>
      <dgm:spPr/>
      <dgm:t>
        <a:bodyPr/>
        <a:lstStyle/>
        <a:p>
          <a:endParaRPr lang="en-US"/>
        </a:p>
      </dgm:t>
    </dgm:pt>
    <dgm:pt modelId="{3FB36330-793B-48AF-83A9-6C244845155C}" type="pres">
      <dgm:prSet presAssocID="{A04A511D-9E05-4A80-B27B-B29F3713F99E}" presName="descendantText" presStyleLbl="alignAccFollowNode1" presStyleIdx="3" presStyleCnt="5">
        <dgm:presLayoutVars>
          <dgm:bulletEnabled val="1"/>
        </dgm:presLayoutVars>
      </dgm:prSet>
      <dgm:spPr/>
      <dgm:t>
        <a:bodyPr/>
        <a:lstStyle/>
        <a:p>
          <a:endParaRPr lang="en-US"/>
        </a:p>
      </dgm:t>
    </dgm:pt>
    <dgm:pt modelId="{08BDEDDF-C9DD-43A9-9EB1-E7D369B35CAD}" type="pres">
      <dgm:prSet presAssocID="{1AF27A71-CA03-4612-969B-5E53909AA3B1}" presName="sp" presStyleCnt="0"/>
      <dgm:spPr/>
    </dgm:pt>
    <dgm:pt modelId="{FD7EA0B1-8C6E-4BB3-9F9C-C89A7C48A84E}" type="pres">
      <dgm:prSet presAssocID="{9C6D2496-AD74-4031-9C6F-D13338C8D193}" presName="linNode" presStyleCnt="0"/>
      <dgm:spPr/>
    </dgm:pt>
    <dgm:pt modelId="{0C96F6E8-8858-454C-8B19-9BCB82A0C35D}" type="pres">
      <dgm:prSet presAssocID="{9C6D2496-AD74-4031-9C6F-D13338C8D193}" presName="parentText" presStyleLbl="node1" presStyleIdx="4" presStyleCnt="5">
        <dgm:presLayoutVars>
          <dgm:chMax val="1"/>
          <dgm:bulletEnabled val="1"/>
        </dgm:presLayoutVars>
      </dgm:prSet>
      <dgm:spPr/>
      <dgm:t>
        <a:bodyPr/>
        <a:lstStyle/>
        <a:p>
          <a:endParaRPr lang="en-US"/>
        </a:p>
      </dgm:t>
    </dgm:pt>
    <dgm:pt modelId="{309C760A-C215-454F-BCD3-DD054701BF8B}" type="pres">
      <dgm:prSet presAssocID="{9C6D2496-AD74-4031-9C6F-D13338C8D193}" presName="descendantText" presStyleLbl="alignAccFollowNode1" presStyleIdx="4" presStyleCnt="5">
        <dgm:presLayoutVars>
          <dgm:bulletEnabled val="1"/>
        </dgm:presLayoutVars>
      </dgm:prSet>
      <dgm:spPr/>
      <dgm:t>
        <a:bodyPr/>
        <a:lstStyle/>
        <a:p>
          <a:endParaRPr lang="en-US"/>
        </a:p>
      </dgm:t>
    </dgm:pt>
  </dgm:ptLst>
  <dgm:cxnLst>
    <dgm:cxn modelId="{8CD098C6-A33D-479D-938E-4FFD080D4722}" type="presOf" srcId="{45366397-EEBC-4861-82BB-8C9ADC8414DA}" destId="{754E0CC8-88EF-42AF-8B6B-195F4D83F0EC}" srcOrd="0" destOrd="0" presId="urn:microsoft.com/office/officeart/2005/8/layout/vList5"/>
    <dgm:cxn modelId="{F9BCADCF-8BC6-4386-A02B-FFBDE9BA3CBD}" type="presOf" srcId="{03C19AA2-7336-4722-842C-D40204BD1C0D}" destId="{B24AFAAF-8921-40FF-8E72-BB5D26F4C468}" srcOrd="0" destOrd="0" presId="urn:microsoft.com/office/officeart/2005/8/layout/vList5"/>
    <dgm:cxn modelId="{C2124EB9-BD7C-44F2-83F2-CC0E79DA84C0}" type="presOf" srcId="{08788F55-5036-4C71-A791-83A6D164DCB9}" destId="{3FB36330-793B-48AF-83A9-6C244845155C}" srcOrd="0" destOrd="1" presId="urn:microsoft.com/office/officeart/2005/8/layout/vList5"/>
    <dgm:cxn modelId="{58A9FB4D-0A15-4C69-AFA4-23A436E8F384}" srcId="{9C6D2496-AD74-4031-9C6F-D13338C8D193}" destId="{3AFEAFAF-A978-4374-B038-E3102F1B8DE2}" srcOrd="0" destOrd="0" parTransId="{7FDB3BFC-5BC7-42A6-B901-E0CA5933FFB1}" sibTransId="{A7A82A5D-9ED0-4FD4-B937-6FF029AA8101}"/>
    <dgm:cxn modelId="{E03BB286-40C1-4B16-A21A-38B71C436AB4}" type="presOf" srcId="{442D328C-20B3-4B33-8077-A935CEEC0C5D}" destId="{4972EC45-B609-4050-93A5-93042C7B3267}" srcOrd="0" destOrd="0" presId="urn:microsoft.com/office/officeart/2005/8/layout/vList5"/>
    <dgm:cxn modelId="{D5A27378-CB0E-4D74-B4A7-F45703510FA7}" srcId="{03C19AA2-7336-4722-842C-D40204BD1C0D}" destId="{803B6E2A-CB55-4AF9-A3CC-08CEEB46A5C7}" srcOrd="0" destOrd="0" parTransId="{1C4DB35C-2612-41E6-8179-5D6A02ABA3C3}" sibTransId="{978A8903-C20C-4EF8-904C-7F3AAA45EF94}"/>
    <dgm:cxn modelId="{7434588C-57CF-4CD6-9D04-5D2D4E67C8C3}" srcId="{803B6E2A-CB55-4AF9-A3CC-08CEEB46A5C7}" destId="{79123083-788E-49BD-831E-3851CD3D9147}" srcOrd="0" destOrd="0" parTransId="{FAB2EAF0-36E9-40FD-BCD7-C6DFBC5EB7F3}" sibTransId="{30C5EB74-0193-4F4A-A161-4AA1D13D9B17}"/>
    <dgm:cxn modelId="{C5FD4466-3904-44CC-9B26-AD8F6725507B}" type="presOf" srcId="{9C6D2496-AD74-4031-9C6F-D13338C8D193}" destId="{0C96F6E8-8858-454C-8B19-9BCB82A0C35D}" srcOrd="0" destOrd="0" presId="urn:microsoft.com/office/officeart/2005/8/layout/vList5"/>
    <dgm:cxn modelId="{B74B4EEE-EC99-4272-A0CC-906E27576C7C}" srcId="{A04A511D-9E05-4A80-B27B-B29F3713F99E}" destId="{87960FA6-3232-4FAD-AF9F-040B6FF6C2D5}" srcOrd="0" destOrd="0" parTransId="{EE1AFD75-05E2-4FF8-9435-DC7B34E9A841}" sibTransId="{D973AC57-24F9-4A29-B1AC-358D164661E9}"/>
    <dgm:cxn modelId="{9558B700-50B1-40C8-9E8A-C0B9FCB7338E}" type="presOf" srcId="{09465F85-EEE5-4D94-BB99-3D5A2BFC8A94}" destId="{AFA3C24E-5B92-4228-8B4E-025F740F8862}" srcOrd="0" destOrd="1" presId="urn:microsoft.com/office/officeart/2005/8/layout/vList5"/>
    <dgm:cxn modelId="{734A9853-EA43-4D61-8663-1E5FA4505D88}" srcId="{A04A511D-9E05-4A80-B27B-B29F3713F99E}" destId="{08788F55-5036-4C71-A791-83A6D164DCB9}" srcOrd="1" destOrd="0" parTransId="{31935422-F6CD-43E7-954F-746C7598DBB0}" sibTransId="{D9E01C82-493A-4773-8723-882C2C29F80A}"/>
    <dgm:cxn modelId="{72D071D6-418B-443D-A0DA-6AA6A2E125DB}" type="presOf" srcId="{A04A511D-9E05-4A80-B27B-B29F3713F99E}" destId="{5E61E3E4-5B39-4F5A-9F83-A597EB73D60E}" srcOrd="0" destOrd="0" presId="urn:microsoft.com/office/officeart/2005/8/layout/vList5"/>
    <dgm:cxn modelId="{F95916CD-1B78-4BAB-BCE4-8940161C6D7E}" type="presOf" srcId="{803B6E2A-CB55-4AF9-A3CC-08CEEB46A5C7}" destId="{95796ADC-0CC1-4616-9087-C685B98782A5}" srcOrd="0" destOrd="0" presId="urn:microsoft.com/office/officeart/2005/8/layout/vList5"/>
    <dgm:cxn modelId="{06744B55-9623-4107-B35C-73C862315E3F}" type="presOf" srcId="{3AFEAFAF-A978-4374-B038-E3102F1B8DE2}" destId="{309C760A-C215-454F-BCD3-DD054701BF8B}" srcOrd="0" destOrd="0" presId="urn:microsoft.com/office/officeart/2005/8/layout/vList5"/>
    <dgm:cxn modelId="{BAA676D5-506A-41C2-9F10-BAB1F26FA529}" type="presOf" srcId="{79123083-788E-49BD-831E-3851CD3D9147}" destId="{AFA3C24E-5B92-4228-8B4E-025F740F8862}" srcOrd="0" destOrd="0" presId="urn:microsoft.com/office/officeart/2005/8/layout/vList5"/>
    <dgm:cxn modelId="{6F1DC81D-AC9C-4B72-B719-66D3ABE3AD58}" type="presOf" srcId="{6128D411-F666-4C01-914B-9A42FDFCCED8}" destId="{E50B6DDA-4EEA-40F8-B149-71238F99A9A8}" srcOrd="0" destOrd="1" presId="urn:microsoft.com/office/officeart/2005/8/layout/vList5"/>
    <dgm:cxn modelId="{CA784CED-2395-4A63-B518-A8FFE526135A}" srcId="{A04A511D-9E05-4A80-B27B-B29F3713F99E}" destId="{5ADC1580-2899-4C2F-858B-37F31AC1CC81}" srcOrd="2" destOrd="0" parTransId="{9509444D-7FD4-43D2-A398-EC2CFA6DA821}" sibTransId="{43CFD107-1DDC-4A0B-89B8-431C4C2B385B}"/>
    <dgm:cxn modelId="{12D94F35-75AC-4D11-BA28-B23962240361}" srcId="{03C19AA2-7336-4722-842C-D40204BD1C0D}" destId="{A04A511D-9E05-4A80-B27B-B29F3713F99E}" srcOrd="3" destOrd="0" parTransId="{A3919D12-1055-4445-BEF0-6FB0EBF5B7AE}" sibTransId="{1AF27A71-CA03-4612-969B-5E53909AA3B1}"/>
    <dgm:cxn modelId="{FB2C7035-7168-424A-9ACA-4FBDD4BFF94D}" type="presOf" srcId="{5ADC1580-2899-4C2F-858B-37F31AC1CC81}" destId="{3FB36330-793B-48AF-83A9-6C244845155C}" srcOrd="0" destOrd="2" presId="urn:microsoft.com/office/officeart/2005/8/layout/vList5"/>
    <dgm:cxn modelId="{D160F74F-8848-4E04-A2F2-3AFB818C8230}" srcId="{442D328C-20B3-4B33-8077-A935CEEC0C5D}" destId="{E5000A3C-7AD2-4F25-90C8-51381A43F6CA}" srcOrd="0" destOrd="0" parTransId="{A5519F0A-0F5C-4ABB-B85F-063E1034EEC7}" sibTransId="{71FCD11E-990E-4181-834A-0D532C878CF2}"/>
    <dgm:cxn modelId="{A5070FA7-8C97-47D1-A3B0-251D6FFE4E00}" srcId="{442D328C-20B3-4B33-8077-A935CEEC0C5D}" destId="{EA9D85DB-3664-4814-A43A-E3DEA7EC5C72}" srcOrd="1" destOrd="0" parTransId="{2E0C7029-C6B9-43A7-A3D9-64EBF5CC7858}" sibTransId="{EE8D0764-A9AD-475C-AB22-928F9D9F9BCF}"/>
    <dgm:cxn modelId="{3AE01CC4-D226-4942-8ED8-70ABDD696B44}" srcId="{03C19AA2-7336-4722-842C-D40204BD1C0D}" destId="{9C6D2496-AD74-4031-9C6F-D13338C8D193}" srcOrd="4" destOrd="0" parTransId="{4E074558-B5CA-45A0-AAE9-3C002C04C80A}" sibTransId="{5E710836-1F78-478F-957C-F689E358D375}"/>
    <dgm:cxn modelId="{2AB368C0-E575-44B1-90AE-69B09093E274}" srcId="{03C19AA2-7336-4722-842C-D40204BD1C0D}" destId="{442D328C-20B3-4B33-8077-A935CEEC0C5D}" srcOrd="1" destOrd="0" parTransId="{DC15DEA8-A606-4C19-900C-72AC0DBB2CE5}" sibTransId="{161342C2-5A62-419A-A5F9-0E28B81A678D}"/>
    <dgm:cxn modelId="{497D1EF8-AFAA-4AC3-A709-DF02CF5FF9C9}" srcId="{03C19AA2-7336-4722-842C-D40204BD1C0D}" destId="{45366397-EEBC-4861-82BB-8C9ADC8414DA}" srcOrd="2" destOrd="0" parTransId="{A895A052-7F6C-4402-BACB-E5F51A7C33C7}" sibTransId="{104C6425-4CCB-4A4F-92CA-BF3F960C2D2D}"/>
    <dgm:cxn modelId="{31A1AF7D-0824-4EEE-B4FB-8A26CEF6AC61}" type="presOf" srcId="{E5000A3C-7AD2-4F25-90C8-51381A43F6CA}" destId="{3DFA9FB9-3535-428F-A9FB-3C60968D4BC2}" srcOrd="0" destOrd="0" presId="urn:microsoft.com/office/officeart/2005/8/layout/vList5"/>
    <dgm:cxn modelId="{B27F2C59-2185-4071-8D70-644032AEEE19}" srcId="{45366397-EEBC-4861-82BB-8C9ADC8414DA}" destId="{6128D411-F666-4C01-914B-9A42FDFCCED8}" srcOrd="1" destOrd="0" parTransId="{B951AEC0-6578-4E1A-B4B6-EC13BC2E8F6B}" sibTransId="{D0DE534F-DE6A-426D-BAC5-C9990941DA5A}"/>
    <dgm:cxn modelId="{6FEC2DC9-42E7-4820-ADA0-A2A519D3C28E}" type="presOf" srcId="{87960FA6-3232-4FAD-AF9F-040B6FF6C2D5}" destId="{3FB36330-793B-48AF-83A9-6C244845155C}" srcOrd="0" destOrd="0" presId="urn:microsoft.com/office/officeart/2005/8/layout/vList5"/>
    <dgm:cxn modelId="{8252ED6F-2021-4CED-905C-7A8A45F79034}" srcId="{803B6E2A-CB55-4AF9-A3CC-08CEEB46A5C7}" destId="{09465F85-EEE5-4D94-BB99-3D5A2BFC8A94}" srcOrd="1" destOrd="0" parTransId="{190D0752-3271-4D2E-BB26-99CC5C0BD3BF}" sibTransId="{F25AFCCB-4539-4E9F-B553-41771988D51B}"/>
    <dgm:cxn modelId="{053B935A-3559-4B38-BCA2-082CC6C44504}" type="presOf" srcId="{EA9D85DB-3664-4814-A43A-E3DEA7EC5C72}" destId="{3DFA9FB9-3535-428F-A9FB-3C60968D4BC2}" srcOrd="0" destOrd="1" presId="urn:microsoft.com/office/officeart/2005/8/layout/vList5"/>
    <dgm:cxn modelId="{050982BF-8B04-452F-B2DB-938031D03E3C}" srcId="{45366397-EEBC-4861-82BB-8C9ADC8414DA}" destId="{2BF50D87-1F45-45E5-9804-42E79D2B57E8}" srcOrd="0" destOrd="0" parTransId="{817C3255-7A67-4504-9B95-EB962D1EE096}" sibTransId="{A6A55BC0-74E5-4088-9A71-2C4C7FDFF39C}"/>
    <dgm:cxn modelId="{0ADCC1B8-58E4-4140-84BC-1C9BE826313D}" type="presOf" srcId="{2BF50D87-1F45-45E5-9804-42E79D2B57E8}" destId="{E50B6DDA-4EEA-40F8-B149-71238F99A9A8}" srcOrd="0" destOrd="0" presId="urn:microsoft.com/office/officeart/2005/8/layout/vList5"/>
    <dgm:cxn modelId="{D8FB7401-875F-4D75-B144-733A971B12D5}" type="presParOf" srcId="{B24AFAAF-8921-40FF-8E72-BB5D26F4C468}" destId="{F82B607B-B2EC-47B0-BEB6-5712CE18EFF5}" srcOrd="0" destOrd="0" presId="urn:microsoft.com/office/officeart/2005/8/layout/vList5"/>
    <dgm:cxn modelId="{39781738-6ED3-4554-83A2-FADBEE7C555F}" type="presParOf" srcId="{F82B607B-B2EC-47B0-BEB6-5712CE18EFF5}" destId="{95796ADC-0CC1-4616-9087-C685B98782A5}" srcOrd="0" destOrd="0" presId="urn:microsoft.com/office/officeart/2005/8/layout/vList5"/>
    <dgm:cxn modelId="{BF702C1A-3BFD-496E-A07E-10C84AAB6D63}" type="presParOf" srcId="{F82B607B-B2EC-47B0-BEB6-5712CE18EFF5}" destId="{AFA3C24E-5B92-4228-8B4E-025F740F8862}" srcOrd="1" destOrd="0" presId="urn:microsoft.com/office/officeart/2005/8/layout/vList5"/>
    <dgm:cxn modelId="{6136F8D3-A6A6-4379-9519-A94232D4DD69}" type="presParOf" srcId="{B24AFAAF-8921-40FF-8E72-BB5D26F4C468}" destId="{C32E94AE-229D-4CBA-8948-18785C2021AA}" srcOrd="1" destOrd="0" presId="urn:microsoft.com/office/officeart/2005/8/layout/vList5"/>
    <dgm:cxn modelId="{F679ACE9-B09B-451C-A09C-531633C88AF8}" type="presParOf" srcId="{B24AFAAF-8921-40FF-8E72-BB5D26F4C468}" destId="{B3D3941A-9D7C-46D8-8FFA-E9AB4F7D62BB}" srcOrd="2" destOrd="0" presId="urn:microsoft.com/office/officeart/2005/8/layout/vList5"/>
    <dgm:cxn modelId="{560E9D22-00BF-4F0E-BE8D-876C2871DC1A}" type="presParOf" srcId="{B3D3941A-9D7C-46D8-8FFA-E9AB4F7D62BB}" destId="{4972EC45-B609-4050-93A5-93042C7B3267}" srcOrd="0" destOrd="0" presId="urn:microsoft.com/office/officeart/2005/8/layout/vList5"/>
    <dgm:cxn modelId="{96F19451-1B51-4E92-B7AF-AFFEBE9DEF2E}" type="presParOf" srcId="{B3D3941A-9D7C-46D8-8FFA-E9AB4F7D62BB}" destId="{3DFA9FB9-3535-428F-A9FB-3C60968D4BC2}" srcOrd="1" destOrd="0" presId="urn:microsoft.com/office/officeart/2005/8/layout/vList5"/>
    <dgm:cxn modelId="{B8480DCB-DFE5-4E78-813B-0A57AD8B5723}" type="presParOf" srcId="{B24AFAAF-8921-40FF-8E72-BB5D26F4C468}" destId="{DE6F227A-FEAA-4127-AEBE-45A6A56ADD2C}" srcOrd="3" destOrd="0" presId="urn:microsoft.com/office/officeart/2005/8/layout/vList5"/>
    <dgm:cxn modelId="{2DEC9E9C-0D2A-42ED-A109-3193D831FE8C}" type="presParOf" srcId="{B24AFAAF-8921-40FF-8E72-BB5D26F4C468}" destId="{86F2088A-ED64-4642-A51D-C37C952FED06}" srcOrd="4" destOrd="0" presId="urn:microsoft.com/office/officeart/2005/8/layout/vList5"/>
    <dgm:cxn modelId="{12841559-3FE8-41C3-9DDB-D48EA560FA86}" type="presParOf" srcId="{86F2088A-ED64-4642-A51D-C37C952FED06}" destId="{754E0CC8-88EF-42AF-8B6B-195F4D83F0EC}" srcOrd="0" destOrd="0" presId="urn:microsoft.com/office/officeart/2005/8/layout/vList5"/>
    <dgm:cxn modelId="{F9AC4481-C551-49AE-A607-9935166C993B}" type="presParOf" srcId="{86F2088A-ED64-4642-A51D-C37C952FED06}" destId="{E50B6DDA-4EEA-40F8-B149-71238F99A9A8}" srcOrd="1" destOrd="0" presId="urn:microsoft.com/office/officeart/2005/8/layout/vList5"/>
    <dgm:cxn modelId="{3A5E8EAF-C400-42C5-B264-7BC338ADEC4D}" type="presParOf" srcId="{B24AFAAF-8921-40FF-8E72-BB5D26F4C468}" destId="{658B4272-C46F-4342-A6FF-BDE4DC2A53C2}" srcOrd="5" destOrd="0" presId="urn:microsoft.com/office/officeart/2005/8/layout/vList5"/>
    <dgm:cxn modelId="{1EEF5BED-8A37-4F7A-9A7C-01173EBEB9AD}" type="presParOf" srcId="{B24AFAAF-8921-40FF-8E72-BB5D26F4C468}" destId="{F48D52F4-7C3A-4A2A-B659-AEACEDA57F28}" srcOrd="6" destOrd="0" presId="urn:microsoft.com/office/officeart/2005/8/layout/vList5"/>
    <dgm:cxn modelId="{6C435F9F-802A-4641-9B3E-47D2D82C9DBE}" type="presParOf" srcId="{F48D52F4-7C3A-4A2A-B659-AEACEDA57F28}" destId="{5E61E3E4-5B39-4F5A-9F83-A597EB73D60E}" srcOrd="0" destOrd="0" presId="urn:microsoft.com/office/officeart/2005/8/layout/vList5"/>
    <dgm:cxn modelId="{239F2A09-BE06-40D1-9D5E-2700F441A5A3}" type="presParOf" srcId="{F48D52F4-7C3A-4A2A-B659-AEACEDA57F28}" destId="{3FB36330-793B-48AF-83A9-6C244845155C}" srcOrd="1" destOrd="0" presId="urn:microsoft.com/office/officeart/2005/8/layout/vList5"/>
    <dgm:cxn modelId="{A6FAF2BE-C5D6-4BE0-B7A7-A301EF158CCD}" type="presParOf" srcId="{B24AFAAF-8921-40FF-8E72-BB5D26F4C468}" destId="{08BDEDDF-C9DD-43A9-9EB1-E7D369B35CAD}" srcOrd="7" destOrd="0" presId="urn:microsoft.com/office/officeart/2005/8/layout/vList5"/>
    <dgm:cxn modelId="{9C163238-56C8-4E0E-B9D5-CAA56C85EAB5}" type="presParOf" srcId="{B24AFAAF-8921-40FF-8E72-BB5D26F4C468}" destId="{FD7EA0B1-8C6E-4BB3-9F9C-C89A7C48A84E}" srcOrd="8" destOrd="0" presId="urn:microsoft.com/office/officeart/2005/8/layout/vList5"/>
    <dgm:cxn modelId="{11B87701-779F-4DE5-B729-1C71C8FD7F7C}" type="presParOf" srcId="{FD7EA0B1-8C6E-4BB3-9F9C-C89A7C48A84E}" destId="{0C96F6E8-8858-454C-8B19-9BCB82A0C35D}" srcOrd="0" destOrd="0" presId="urn:microsoft.com/office/officeart/2005/8/layout/vList5"/>
    <dgm:cxn modelId="{C4BB2454-FF59-4928-8166-7E5B43998930}" type="presParOf" srcId="{FD7EA0B1-8C6E-4BB3-9F9C-C89A7C48A84E}" destId="{309C760A-C215-454F-BCD3-DD054701BF8B}"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04C8C11-AD83-40D1-8FFF-A8A98734575C}" type="doc">
      <dgm:prSet loTypeId="urn:microsoft.com/office/officeart/2009/3/layout/RandomtoResultProcess" loCatId="process" qsTypeId="urn:microsoft.com/office/officeart/2005/8/quickstyle/simple4" qsCatId="simple" csTypeId="urn:microsoft.com/office/officeart/2005/8/colors/colorful2" csCatId="colorful" phldr="1"/>
      <dgm:spPr/>
      <dgm:t>
        <a:bodyPr/>
        <a:lstStyle/>
        <a:p>
          <a:endParaRPr lang="en-US"/>
        </a:p>
      </dgm:t>
    </dgm:pt>
    <dgm:pt modelId="{D8BDEB2A-3D58-4BFA-BFBF-F6C3B54D5E5D}">
      <dgm:prSet phldrT="[Text]"/>
      <dgm:spPr/>
      <dgm:t>
        <a:bodyPr/>
        <a:lstStyle/>
        <a:p>
          <a:r>
            <a:rPr lang="en-US" dirty="0" smtClean="0">
              <a:latin typeface="Verdana" panose="020B0604030504040204" pitchFamily="34" charset="0"/>
              <a:ea typeface="Verdana" panose="020B0604030504040204" pitchFamily="34" charset="0"/>
            </a:rPr>
            <a:t>1</a:t>
          </a:r>
          <a:r>
            <a:rPr lang="en-US" baseline="30000" dirty="0" smtClean="0">
              <a:latin typeface="Verdana" panose="020B0604030504040204" pitchFamily="34" charset="0"/>
              <a:ea typeface="Verdana" panose="020B0604030504040204" pitchFamily="34" charset="0"/>
            </a:rPr>
            <a:t>st</a:t>
          </a:r>
          <a:r>
            <a:rPr lang="en-US" dirty="0" smtClean="0">
              <a:latin typeface="Verdana" panose="020B0604030504040204" pitchFamily="34" charset="0"/>
              <a:ea typeface="Verdana" panose="020B0604030504040204" pitchFamily="34" charset="0"/>
            </a:rPr>
            <a:t> stage</a:t>
          </a:r>
          <a:endParaRPr lang="en-US" dirty="0">
            <a:latin typeface="Verdana" panose="020B0604030504040204" pitchFamily="34" charset="0"/>
            <a:ea typeface="Verdana" panose="020B0604030504040204" pitchFamily="34" charset="0"/>
          </a:endParaRPr>
        </a:p>
      </dgm:t>
    </dgm:pt>
    <dgm:pt modelId="{45B0EBE2-7EC3-477E-9A5F-3F0654B31012}" type="parTrans" cxnId="{71F82AC5-A2BC-4158-890D-CE7EE48BD19A}">
      <dgm:prSet/>
      <dgm:spPr/>
      <dgm:t>
        <a:bodyPr/>
        <a:lstStyle/>
        <a:p>
          <a:endParaRPr lang="en-US">
            <a:latin typeface="Verdana" panose="020B0604030504040204" pitchFamily="34" charset="0"/>
            <a:ea typeface="Verdana" panose="020B0604030504040204" pitchFamily="34" charset="0"/>
          </a:endParaRPr>
        </a:p>
      </dgm:t>
    </dgm:pt>
    <dgm:pt modelId="{62F3B9C3-67E3-44AD-A4C4-90E2F672CEDE}" type="sibTrans" cxnId="{71F82AC5-A2BC-4158-890D-CE7EE48BD19A}">
      <dgm:prSet/>
      <dgm:spPr/>
      <dgm:t>
        <a:bodyPr/>
        <a:lstStyle/>
        <a:p>
          <a:endParaRPr lang="en-US">
            <a:latin typeface="Verdana" panose="020B0604030504040204" pitchFamily="34" charset="0"/>
            <a:ea typeface="Verdana" panose="020B0604030504040204" pitchFamily="34" charset="0"/>
          </a:endParaRPr>
        </a:p>
      </dgm:t>
    </dgm:pt>
    <dgm:pt modelId="{E637D52E-DAE3-45FD-BA1E-3B1ACF0D585A}">
      <dgm:prSet phldrT="[Text]"/>
      <dgm:spPr/>
      <dgm:t>
        <a:bodyPr/>
        <a:lstStyle/>
        <a:p>
          <a:pPr rtl="0">
            <a:lnSpc>
              <a:spcPct val="150000"/>
            </a:lnSpc>
          </a:pPr>
          <a:r>
            <a:rPr lang="en-US" b="1" dirty="0" smtClean="0">
              <a:solidFill>
                <a:schemeClr val="accent2">
                  <a:lumMod val="75000"/>
                </a:schemeClr>
              </a:solidFill>
              <a:latin typeface="Verdana" panose="020B0604030504040204" pitchFamily="34" charset="0"/>
              <a:ea typeface="Verdana" panose="020B0604030504040204" pitchFamily="34" charset="0"/>
            </a:rPr>
            <a:t>Evaluation</a:t>
          </a:r>
          <a:r>
            <a:rPr lang="en-US" b="1" dirty="0" smtClean="0">
              <a:latin typeface="Verdana" panose="020B0604030504040204" pitchFamily="34" charset="0"/>
              <a:ea typeface="Verdana" panose="020B0604030504040204" pitchFamily="34" charset="0"/>
            </a:rPr>
            <a:t> of Part B1</a:t>
          </a:r>
          <a:r>
            <a:rPr lang="en-US" dirty="0" smtClean="0">
              <a:latin typeface="Verdana" panose="020B0604030504040204" pitchFamily="34" charset="0"/>
              <a:ea typeface="Verdana" panose="020B0604030504040204" pitchFamily="34" charset="0"/>
            </a:rPr>
            <a:t> (5-page summary +</a:t>
          </a:r>
          <a:r>
            <a:rPr lang="el-GR" dirty="0" smtClean="0">
              <a:latin typeface="Verdana" panose="020B0604030504040204" pitchFamily="34" charset="0"/>
              <a:ea typeface="Verdana" panose="020B0604030504040204" pitchFamily="34" charset="0"/>
            </a:rPr>
            <a:t> </a:t>
          </a:r>
          <a:r>
            <a:rPr lang="en-US" dirty="0" smtClean="0">
              <a:latin typeface="Verdana" panose="020B0604030504040204" pitchFamily="34" charset="0"/>
              <a:ea typeface="Verdana" panose="020B0604030504040204" pitchFamily="34" charset="0"/>
            </a:rPr>
            <a:t>CV)</a:t>
          </a:r>
          <a:endParaRPr lang="en-US" dirty="0">
            <a:latin typeface="Verdana" panose="020B0604030504040204" pitchFamily="34" charset="0"/>
            <a:ea typeface="Verdana" panose="020B0604030504040204" pitchFamily="34" charset="0"/>
          </a:endParaRPr>
        </a:p>
      </dgm:t>
    </dgm:pt>
    <dgm:pt modelId="{55B20F7C-CED2-4C2B-B355-1DED5CBFA72E}" type="parTrans" cxnId="{F27C4E38-46B0-43BB-B49A-C3EF570DDCEE}">
      <dgm:prSet/>
      <dgm:spPr/>
      <dgm:t>
        <a:bodyPr/>
        <a:lstStyle/>
        <a:p>
          <a:endParaRPr lang="en-US">
            <a:latin typeface="Verdana" panose="020B0604030504040204" pitchFamily="34" charset="0"/>
            <a:ea typeface="Verdana" panose="020B0604030504040204" pitchFamily="34" charset="0"/>
          </a:endParaRPr>
        </a:p>
      </dgm:t>
    </dgm:pt>
    <dgm:pt modelId="{99C0E2CA-20D2-43E9-850B-090C7414B975}" type="sibTrans" cxnId="{F27C4E38-46B0-43BB-B49A-C3EF570DDCEE}">
      <dgm:prSet/>
      <dgm:spPr/>
      <dgm:t>
        <a:bodyPr/>
        <a:lstStyle/>
        <a:p>
          <a:endParaRPr lang="en-US">
            <a:latin typeface="Verdana" panose="020B0604030504040204" pitchFamily="34" charset="0"/>
            <a:ea typeface="Verdana" panose="020B0604030504040204" pitchFamily="34" charset="0"/>
          </a:endParaRPr>
        </a:p>
      </dgm:t>
    </dgm:pt>
    <dgm:pt modelId="{25327D83-1900-4CE4-A683-B22C7E909354}">
      <dgm:prSet phldrT="[Text]"/>
      <dgm:spPr/>
      <dgm:t>
        <a:bodyPr/>
        <a:lstStyle/>
        <a:p>
          <a:r>
            <a:rPr lang="en-US" dirty="0" smtClean="0">
              <a:latin typeface="Verdana" panose="020B0604030504040204" pitchFamily="34" charset="0"/>
              <a:ea typeface="Verdana" panose="020B0604030504040204" pitchFamily="34" charset="0"/>
            </a:rPr>
            <a:t>2</a:t>
          </a:r>
          <a:r>
            <a:rPr lang="en-US" baseline="30000" dirty="0" smtClean="0">
              <a:latin typeface="Verdana" panose="020B0604030504040204" pitchFamily="34" charset="0"/>
              <a:ea typeface="Verdana" panose="020B0604030504040204" pitchFamily="34" charset="0"/>
            </a:rPr>
            <a:t>nd stage</a:t>
          </a:r>
          <a:endParaRPr lang="en-US" dirty="0">
            <a:latin typeface="Verdana" panose="020B0604030504040204" pitchFamily="34" charset="0"/>
            <a:ea typeface="Verdana" panose="020B0604030504040204" pitchFamily="34" charset="0"/>
          </a:endParaRPr>
        </a:p>
      </dgm:t>
    </dgm:pt>
    <dgm:pt modelId="{245AA1C6-CF10-4A13-9BA5-BF505367D6FE}" type="parTrans" cxnId="{10835BB5-4452-4A05-9AFF-A5722D683890}">
      <dgm:prSet/>
      <dgm:spPr/>
      <dgm:t>
        <a:bodyPr/>
        <a:lstStyle/>
        <a:p>
          <a:endParaRPr lang="en-US">
            <a:latin typeface="Verdana" panose="020B0604030504040204" pitchFamily="34" charset="0"/>
            <a:ea typeface="Verdana" panose="020B0604030504040204" pitchFamily="34" charset="0"/>
          </a:endParaRPr>
        </a:p>
      </dgm:t>
    </dgm:pt>
    <dgm:pt modelId="{C6F6A326-43FB-4101-9126-A54256DBA803}" type="sibTrans" cxnId="{10835BB5-4452-4A05-9AFF-A5722D683890}">
      <dgm:prSet/>
      <dgm:spPr/>
      <dgm:t>
        <a:bodyPr/>
        <a:lstStyle/>
        <a:p>
          <a:endParaRPr lang="en-US">
            <a:latin typeface="Verdana" panose="020B0604030504040204" pitchFamily="34" charset="0"/>
            <a:ea typeface="Verdana" panose="020B0604030504040204" pitchFamily="34" charset="0"/>
          </a:endParaRPr>
        </a:p>
      </dgm:t>
    </dgm:pt>
    <dgm:pt modelId="{D7F76CEC-EABC-46A4-BF69-25D9E0E5C684}">
      <dgm:prSet phldrT="[Text]"/>
      <dgm:spPr/>
      <dgm:t>
        <a:bodyPr/>
        <a:lstStyle/>
        <a:p>
          <a:pPr rtl="0">
            <a:lnSpc>
              <a:spcPct val="200000"/>
            </a:lnSpc>
          </a:pPr>
          <a:r>
            <a:rPr lang="en-US" b="1" dirty="0" smtClean="0">
              <a:solidFill>
                <a:schemeClr val="accent2">
                  <a:lumMod val="75000"/>
                </a:schemeClr>
              </a:solidFill>
              <a:latin typeface="Verdana" panose="020B0604030504040204" pitchFamily="34" charset="0"/>
              <a:ea typeface="Verdana" panose="020B0604030504040204" pitchFamily="34" charset="0"/>
            </a:rPr>
            <a:t>Evaluation</a:t>
          </a:r>
          <a:r>
            <a:rPr lang="en-US" b="1" dirty="0" smtClean="0">
              <a:latin typeface="Verdana" panose="020B0604030504040204" pitchFamily="34" charset="0"/>
              <a:ea typeface="Verdana" panose="020B0604030504040204" pitchFamily="34" charset="0"/>
            </a:rPr>
            <a:t> of Part B2 </a:t>
          </a:r>
          <a:r>
            <a:rPr lang="en-US" dirty="0" smtClean="0">
              <a:latin typeface="Verdana" panose="020B0604030504040204" pitchFamily="34" charset="0"/>
              <a:ea typeface="Verdana" panose="020B0604030504040204" pitchFamily="34" charset="0"/>
            </a:rPr>
            <a:t>(full 15-page proposal)</a:t>
          </a:r>
          <a:endParaRPr lang="en-US" dirty="0">
            <a:latin typeface="Verdana" panose="020B0604030504040204" pitchFamily="34" charset="0"/>
            <a:ea typeface="Verdana" panose="020B0604030504040204" pitchFamily="34" charset="0"/>
          </a:endParaRPr>
        </a:p>
      </dgm:t>
    </dgm:pt>
    <dgm:pt modelId="{605E6AFF-62EA-4FB4-B43C-6F49EC2CCF59}" type="parTrans" cxnId="{321C7350-346D-4532-8EEA-2EBC4D8DB8C9}">
      <dgm:prSet/>
      <dgm:spPr/>
      <dgm:t>
        <a:bodyPr/>
        <a:lstStyle/>
        <a:p>
          <a:endParaRPr lang="en-US">
            <a:latin typeface="Verdana" panose="020B0604030504040204" pitchFamily="34" charset="0"/>
            <a:ea typeface="Verdana" panose="020B0604030504040204" pitchFamily="34" charset="0"/>
          </a:endParaRPr>
        </a:p>
      </dgm:t>
    </dgm:pt>
    <dgm:pt modelId="{67EE1B93-F1C5-423F-87DA-72E4757E5D3D}" type="sibTrans" cxnId="{321C7350-346D-4532-8EEA-2EBC4D8DB8C9}">
      <dgm:prSet/>
      <dgm:spPr/>
      <dgm:t>
        <a:bodyPr/>
        <a:lstStyle/>
        <a:p>
          <a:endParaRPr lang="en-US">
            <a:latin typeface="Verdana" panose="020B0604030504040204" pitchFamily="34" charset="0"/>
            <a:ea typeface="Verdana" panose="020B0604030504040204" pitchFamily="34" charset="0"/>
          </a:endParaRPr>
        </a:p>
      </dgm:t>
    </dgm:pt>
    <dgm:pt modelId="{747EEFF8-D4D0-4EBA-BC11-5672D2D8DE8B}">
      <dgm:prSet/>
      <dgm:spPr/>
      <dgm:t>
        <a:bodyPr/>
        <a:lstStyle/>
        <a:p>
          <a:pPr>
            <a:lnSpc>
              <a:spcPct val="150000"/>
            </a:lnSpc>
          </a:pPr>
          <a:r>
            <a:rPr lang="en-US" b="1" dirty="0" smtClean="0">
              <a:latin typeface="Verdana" panose="020B0604030504040204" pitchFamily="34" charset="0"/>
              <a:ea typeface="Verdana" panose="020B0604030504040204" pitchFamily="34" charset="0"/>
            </a:rPr>
            <a:t>CV: </a:t>
          </a:r>
          <a:r>
            <a:rPr lang="en-US" dirty="0" smtClean="0">
              <a:latin typeface="Verdana" panose="020B0604030504040204" pitchFamily="34" charset="0"/>
              <a:ea typeface="Verdana" panose="020B0604030504040204" pitchFamily="34" charset="0"/>
            </a:rPr>
            <a:t>It must demonstrate </a:t>
          </a:r>
          <a:r>
            <a:rPr lang="en-US" b="1" dirty="0" smtClean="0">
              <a:latin typeface="Verdana" panose="020B0604030504040204" pitchFamily="34" charset="0"/>
              <a:ea typeface="Verdana" panose="020B0604030504040204" pitchFamily="34" charset="0"/>
            </a:rPr>
            <a:t>independence</a:t>
          </a:r>
          <a:r>
            <a:rPr lang="en-US" dirty="0" smtClean="0">
              <a:latin typeface="Verdana" panose="020B0604030504040204" pitchFamily="34" charset="0"/>
              <a:ea typeface="Verdana" panose="020B0604030504040204" pitchFamily="34" charset="0"/>
            </a:rPr>
            <a:t> and clearly define the </a:t>
          </a:r>
          <a:r>
            <a:rPr lang="en-US" b="1" dirty="0" smtClean="0">
              <a:latin typeface="Verdana" panose="020B0604030504040204" pitchFamily="34" charset="0"/>
              <a:ea typeface="Verdana" panose="020B0604030504040204" pitchFamily="34" charset="0"/>
            </a:rPr>
            <a:t>building of your own research niche</a:t>
          </a:r>
          <a:endParaRPr lang="en-US" b="1" dirty="0">
            <a:latin typeface="Verdana" panose="020B0604030504040204" pitchFamily="34" charset="0"/>
            <a:ea typeface="Verdana" panose="020B0604030504040204" pitchFamily="34" charset="0"/>
            <a:cs typeface="Calibri"/>
          </a:endParaRPr>
        </a:p>
      </dgm:t>
    </dgm:pt>
    <dgm:pt modelId="{B9A72395-453E-4E50-920C-0077F3F052AA}" type="parTrans" cxnId="{7558BDE6-D788-47CE-9D54-96A5A9730DDB}">
      <dgm:prSet/>
      <dgm:spPr/>
      <dgm:t>
        <a:bodyPr/>
        <a:lstStyle/>
        <a:p>
          <a:endParaRPr lang="en-US">
            <a:latin typeface="Verdana" panose="020B0604030504040204" pitchFamily="34" charset="0"/>
            <a:ea typeface="Verdana" panose="020B0604030504040204" pitchFamily="34" charset="0"/>
          </a:endParaRPr>
        </a:p>
      </dgm:t>
    </dgm:pt>
    <dgm:pt modelId="{2996CF61-4E81-49E4-A22E-E24DC917786A}" type="sibTrans" cxnId="{7558BDE6-D788-47CE-9D54-96A5A9730DDB}">
      <dgm:prSet/>
      <dgm:spPr/>
      <dgm:t>
        <a:bodyPr/>
        <a:lstStyle/>
        <a:p>
          <a:endParaRPr lang="en-US">
            <a:latin typeface="Verdana" panose="020B0604030504040204" pitchFamily="34" charset="0"/>
            <a:ea typeface="Verdana" panose="020B0604030504040204" pitchFamily="34" charset="0"/>
          </a:endParaRPr>
        </a:p>
      </dgm:t>
    </dgm:pt>
    <dgm:pt modelId="{E389BEEF-AC9E-4F03-BA6C-61CDFE3A698B}">
      <dgm:prSet phldrT="[Text]"/>
      <dgm:spPr/>
      <dgm:t>
        <a:bodyPr/>
        <a:lstStyle/>
        <a:p>
          <a:pPr>
            <a:lnSpc>
              <a:spcPct val="200000"/>
            </a:lnSpc>
          </a:pPr>
          <a:r>
            <a:rPr lang="en-US" b="1" dirty="0" smtClean="0">
              <a:latin typeface="Verdana" panose="020B0604030504040204" pitchFamily="34" charset="0"/>
              <a:ea typeface="Verdana" panose="020B0604030504040204" pitchFamily="34" charset="0"/>
            </a:rPr>
            <a:t>Interview: </a:t>
          </a:r>
          <a:r>
            <a:rPr lang="en-US" dirty="0" smtClean="0">
              <a:latin typeface="Verdana" panose="020B0604030504040204" pitchFamily="34" charset="0"/>
              <a:ea typeface="Verdana" panose="020B0604030504040204" pitchFamily="34" charset="0"/>
            </a:rPr>
            <a:t>focus on science, anticipate questions, avoid overselling</a:t>
          </a:r>
          <a:endParaRPr lang="en-US" dirty="0">
            <a:latin typeface="Verdana" panose="020B0604030504040204" pitchFamily="34" charset="0"/>
            <a:ea typeface="Verdana" panose="020B0604030504040204" pitchFamily="34" charset="0"/>
          </a:endParaRPr>
        </a:p>
      </dgm:t>
    </dgm:pt>
    <dgm:pt modelId="{58CE07E7-0C19-4C0E-A36B-3908F1A62670}" type="parTrans" cxnId="{E02F6EC8-913B-41F4-9272-1083BF300420}">
      <dgm:prSet/>
      <dgm:spPr/>
      <dgm:t>
        <a:bodyPr/>
        <a:lstStyle/>
        <a:p>
          <a:endParaRPr lang="en-US"/>
        </a:p>
      </dgm:t>
    </dgm:pt>
    <dgm:pt modelId="{FFCE5E2D-4248-477A-AE60-7864E49019AB}" type="sibTrans" cxnId="{E02F6EC8-913B-41F4-9272-1083BF300420}">
      <dgm:prSet/>
      <dgm:spPr/>
      <dgm:t>
        <a:bodyPr/>
        <a:lstStyle/>
        <a:p>
          <a:endParaRPr lang="en-US"/>
        </a:p>
      </dgm:t>
    </dgm:pt>
    <dgm:pt modelId="{6341BA61-8B3F-43B0-8FC4-0E958DC4854D}">
      <dgm:prSet phldrT="[Text]"/>
      <dgm:spPr/>
      <dgm:t>
        <a:bodyPr/>
        <a:lstStyle/>
        <a:p>
          <a:pPr rtl="0">
            <a:lnSpc>
              <a:spcPct val="150000"/>
            </a:lnSpc>
          </a:pPr>
          <a:r>
            <a:rPr lang="en-US" b="1" dirty="0" smtClean="0">
              <a:latin typeface="Verdana" panose="020B0604030504040204" pitchFamily="34" charset="0"/>
              <a:ea typeface="Verdana" panose="020B0604030504040204" pitchFamily="34" charset="0"/>
            </a:rPr>
            <a:t>Part B1:</a:t>
          </a:r>
          <a:r>
            <a:rPr lang="en-US" b="1" dirty="0" smtClean="0">
              <a:latin typeface="Verdana" panose="020B0604030504040204" pitchFamily="34" charset="0"/>
              <a:ea typeface="Verdana" panose="020B0604030504040204" pitchFamily="34" charset="0"/>
              <a:cs typeface="+mn-lt"/>
            </a:rPr>
            <a:t> </a:t>
          </a:r>
          <a:r>
            <a:rPr lang="en-US" dirty="0" smtClean="0">
              <a:latin typeface="Verdana" panose="020B0604030504040204" pitchFamily="34" charset="0"/>
              <a:ea typeface="Verdana" panose="020B0604030504040204" pitchFamily="34" charset="0"/>
              <a:cs typeface="+mn-lt"/>
            </a:rPr>
            <a:t>It must be </a:t>
          </a:r>
          <a:r>
            <a:rPr lang="en-US" b="1" dirty="0" smtClean="0">
              <a:latin typeface="Verdana" panose="020B0604030504040204" pitchFamily="34" charset="0"/>
              <a:ea typeface="Verdana" panose="020B0604030504040204" pitchFamily="34" charset="0"/>
              <a:cs typeface="+mn-lt"/>
            </a:rPr>
            <a:t>exciting and easy to read</a:t>
          </a:r>
          <a:r>
            <a:rPr lang="en-US" dirty="0" smtClean="0">
              <a:latin typeface="Verdana" panose="020B0604030504040204" pitchFamily="34" charset="0"/>
              <a:ea typeface="Verdana" panose="020B0604030504040204" pitchFamily="34" charset="0"/>
              <a:cs typeface="+mn-lt"/>
            </a:rPr>
            <a:t>—a reviewer may spend only </a:t>
          </a:r>
          <a:r>
            <a:rPr lang="en-US" b="1" dirty="0" smtClean="0">
              <a:latin typeface="Verdana" panose="020B0604030504040204" pitchFamily="34" charset="0"/>
              <a:ea typeface="Verdana" panose="020B0604030504040204" pitchFamily="34" charset="0"/>
              <a:cs typeface="+mn-lt"/>
            </a:rPr>
            <a:t>20-30 minutes</a:t>
          </a:r>
          <a:r>
            <a:rPr lang="en-US" dirty="0" smtClean="0">
              <a:latin typeface="Verdana" panose="020B0604030504040204" pitchFamily="34" charset="0"/>
              <a:ea typeface="Verdana" panose="020B0604030504040204" pitchFamily="34" charset="0"/>
              <a:cs typeface="+mn-lt"/>
            </a:rPr>
            <a:t> on it</a:t>
          </a:r>
          <a:endParaRPr lang="en-US" dirty="0">
            <a:latin typeface="Verdana" panose="020B0604030504040204" pitchFamily="34" charset="0"/>
            <a:ea typeface="Verdana" panose="020B0604030504040204" pitchFamily="34" charset="0"/>
          </a:endParaRPr>
        </a:p>
      </dgm:t>
    </dgm:pt>
    <dgm:pt modelId="{4221681D-22A0-4696-95DB-7F360932636F}" type="parTrans" cxnId="{409138DB-D269-462A-BFBA-F15D07FA9230}">
      <dgm:prSet/>
      <dgm:spPr/>
      <dgm:t>
        <a:bodyPr/>
        <a:lstStyle/>
        <a:p>
          <a:endParaRPr lang="en-US"/>
        </a:p>
      </dgm:t>
    </dgm:pt>
    <dgm:pt modelId="{2F05A2FF-4C02-478E-8715-96DF1DF11A52}" type="sibTrans" cxnId="{409138DB-D269-462A-BFBA-F15D07FA9230}">
      <dgm:prSet/>
      <dgm:spPr/>
      <dgm:t>
        <a:bodyPr/>
        <a:lstStyle/>
        <a:p>
          <a:endParaRPr lang="en-US"/>
        </a:p>
      </dgm:t>
    </dgm:pt>
    <dgm:pt modelId="{D917F241-F945-44AA-A408-F20FD3C6AD16}">
      <dgm:prSet phldrT="[Text]"/>
      <dgm:spPr/>
      <dgm:t>
        <a:bodyPr/>
        <a:lstStyle/>
        <a:p>
          <a:pPr rtl="0">
            <a:lnSpc>
              <a:spcPct val="150000"/>
            </a:lnSpc>
          </a:pPr>
          <a:r>
            <a:rPr lang="en-US" b="1" dirty="0" smtClean="0">
              <a:solidFill>
                <a:schemeClr val="accent3">
                  <a:lumMod val="75000"/>
                </a:schemeClr>
              </a:solidFill>
              <a:latin typeface="Verdana" panose="020B0604030504040204" pitchFamily="34" charset="0"/>
              <a:ea typeface="Verdana" panose="020B0604030504040204" pitchFamily="34" charset="0"/>
            </a:rPr>
            <a:t>Submission</a:t>
          </a:r>
          <a:r>
            <a:rPr lang="en-US" b="1" dirty="0" smtClean="0">
              <a:latin typeface="Verdana" panose="020B0604030504040204" pitchFamily="34" charset="0"/>
              <a:ea typeface="Verdana" panose="020B0604030504040204" pitchFamily="34" charset="0"/>
            </a:rPr>
            <a:t> of all documents: </a:t>
          </a:r>
          <a:r>
            <a:rPr lang="en-US" dirty="0" smtClean="0">
              <a:latin typeface="Verdana" panose="020B0604030504040204" pitchFamily="34" charset="0"/>
              <a:ea typeface="Verdana" panose="020B0604030504040204" pitchFamily="34" charset="0"/>
            </a:rPr>
            <a:t>Part A, B1, B2, HI letter, supporting documents</a:t>
          </a:r>
          <a:endParaRPr lang="en-US" dirty="0">
            <a:latin typeface="Verdana" panose="020B0604030504040204" pitchFamily="34" charset="0"/>
            <a:ea typeface="Verdana" panose="020B0604030504040204" pitchFamily="34" charset="0"/>
          </a:endParaRPr>
        </a:p>
      </dgm:t>
    </dgm:pt>
    <dgm:pt modelId="{3A5B0D96-7A26-4AD3-9B45-9BC7810CEF76}" type="parTrans" cxnId="{F8EF3BFC-217E-4064-B52E-3F05F52548AA}">
      <dgm:prSet/>
      <dgm:spPr/>
      <dgm:t>
        <a:bodyPr/>
        <a:lstStyle/>
        <a:p>
          <a:endParaRPr lang="en-US"/>
        </a:p>
      </dgm:t>
    </dgm:pt>
    <dgm:pt modelId="{BA54122E-A443-4360-A218-928596EE2DEC}" type="sibTrans" cxnId="{F8EF3BFC-217E-4064-B52E-3F05F52548AA}">
      <dgm:prSet/>
      <dgm:spPr/>
      <dgm:t>
        <a:bodyPr/>
        <a:lstStyle/>
        <a:p>
          <a:endParaRPr lang="en-US"/>
        </a:p>
      </dgm:t>
    </dgm:pt>
    <dgm:pt modelId="{00D31A59-C2C5-4A8C-8D3E-D0562A7FC69D}">
      <dgm:prSet phldrT="[Text]"/>
      <dgm:spPr/>
      <dgm:t>
        <a:bodyPr/>
        <a:lstStyle/>
        <a:p>
          <a:pPr rtl="0">
            <a:lnSpc>
              <a:spcPct val="200000"/>
            </a:lnSpc>
          </a:pPr>
          <a:r>
            <a:rPr lang="en-US" b="1" dirty="0" smtClean="0">
              <a:latin typeface="Verdana" panose="020B0604030504040204" pitchFamily="34" charset="0"/>
              <a:ea typeface="Verdana" panose="020B0604030504040204" pitchFamily="34" charset="0"/>
            </a:rPr>
            <a:t>Proposals with A-invited: interview</a:t>
          </a:r>
          <a:r>
            <a:rPr lang="en-US" b="0" dirty="0" smtClean="0">
              <a:latin typeface="Verdana" panose="020B0604030504040204" pitchFamily="34" charset="0"/>
              <a:ea typeface="Verdana" panose="020B0604030504040204" pitchFamily="34" charset="0"/>
            </a:rPr>
            <a:t> (for </a:t>
          </a:r>
          <a:r>
            <a:rPr lang="en-US" b="0" dirty="0" err="1" smtClean="0">
              <a:latin typeface="Verdana" panose="020B0604030504040204" pitchFamily="34" charset="0"/>
              <a:ea typeface="Verdana" panose="020B0604030504040204" pitchFamily="34" charset="0"/>
            </a:rPr>
            <a:t>StG</a:t>
          </a:r>
          <a:r>
            <a:rPr lang="en-US" b="0" dirty="0" smtClean="0">
              <a:latin typeface="Verdana" panose="020B0604030504040204" pitchFamily="34" charset="0"/>
              <a:ea typeface="Verdana" panose="020B0604030504040204" pitchFamily="34" charset="0"/>
            </a:rPr>
            <a:t>, </a:t>
          </a:r>
          <a:r>
            <a:rPr lang="en-US" b="0" dirty="0" err="1" smtClean="0">
              <a:latin typeface="Verdana" panose="020B0604030504040204" pitchFamily="34" charset="0"/>
              <a:ea typeface="Verdana" panose="020B0604030504040204" pitchFamily="34" charset="0"/>
            </a:rPr>
            <a:t>CoG</a:t>
          </a:r>
          <a:r>
            <a:rPr lang="en-US" b="0" dirty="0" smtClean="0">
              <a:latin typeface="Verdana" panose="020B0604030504040204" pitchFamily="34" charset="0"/>
              <a:ea typeface="Verdana" panose="020B0604030504040204" pitchFamily="34" charset="0"/>
            </a:rPr>
            <a:t>, and </a:t>
          </a:r>
          <a:r>
            <a:rPr lang="en-US" b="0" dirty="0" err="1" smtClean="0">
              <a:latin typeface="Verdana" panose="020B0604030504040204" pitchFamily="34" charset="0"/>
              <a:ea typeface="Verdana" panose="020B0604030504040204" pitchFamily="34" charset="0"/>
            </a:rPr>
            <a:t>SyG</a:t>
          </a:r>
          <a:r>
            <a:rPr lang="en-US" b="0" dirty="0" smtClean="0">
              <a:latin typeface="Verdana" panose="020B0604030504040204" pitchFamily="34" charset="0"/>
              <a:ea typeface="Verdana" panose="020B0604030504040204" pitchFamily="34" charset="0"/>
            </a:rPr>
            <a:t> grants)</a:t>
          </a:r>
          <a:endParaRPr lang="en-US" dirty="0">
            <a:latin typeface="Verdana" panose="020B0604030504040204" pitchFamily="34" charset="0"/>
            <a:ea typeface="Verdana" panose="020B0604030504040204" pitchFamily="34" charset="0"/>
          </a:endParaRPr>
        </a:p>
      </dgm:t>
    </dgm:pt>
    <dgm:pt modelId="{F5F6E037-6B2C-4C1E-8EBD-1708ABFD0B7B}" type="parTrans" cxnId="{0576DB7E-5A37-483F-9505-2927C686D974}">
      <dgm:prSet/>
      <dgm:spPr/>
      <dgm:t>
        <a:bodyPr/>
        <a:lstStyle/>
        <a:p>
          <a:endParaRPr lang="en-US"/>
        </a:p>
      </dgm:t>
    </dgm:pt>
    <dgm:pt modelId="{14E18414-C1B6-448A-93EB-CD9635D585B0}" type="sibTrans" cxnId="{0576DB7E-5A37-483F-9505-2927C686D974}">
      <dgm:prSet/>
      <dgm:spPr/>
      <dgm:t>
        <a:bodyPr/>
        <a:lstStyle/>
        <a:p>
          <a:endParaRPr lang="en-US"/>
        </a:p>
      </dgm:t>
    </dgm:pt>
    <dgm:pt modelId="{A7FE4479-4F61-483F-81EB-4CEF604217EB}">
      <dgm:prSet phldrT="[Text]"/>
      <dgm:spPr/>
      <dgm:t>
        <a:bodyPr/>
        <a:lstStyle/>
        <a:p>
          <a:pPr rtl="0">
            <a:lnSpc>
              <a:spcPct val="200000"/>
            </a:lnSpc>
          </a:pPr>
          <a:r>
            <a:rPr lang="en-US" b="1" dirty="0" smtClean="0">
              <a:latin typeface="Verdana" panose="020B0604030504040204" pitchFamily="34" charset="0"/>
              <a:ea typeface="Verdana" panose="020B0604030504040204" pitchFamily="34" charset="0"/>
            </a:rPr>
            <a:t>Part B2:</a:t>
          </a:r>
          <a:r>
            <a:rPr lang="en-US" b="1" dirty="0" smtClean="0">
              <a:latin typeface="Verdana" panose="020B0604030504040204" pitchFamily="34" charset="0"/>
              <a:ea typeface="Verdana" panose="020B0604030504040204" pitchFamily="34" charset="0"/>
              <a:cs typeface="+mn-lt"/>
            </a:rPr>
            <a:t> </a:t>
          </a:r>
          <a:r>
            <a:rPr lang="en-US" dirty="0" smtClean="0">
              <a:latin typeface="Verdana" panose="020B0604030504040204" pitchFamily="34" charset="0"/>
              <a:ea typeface="Verdana" panose="020B0604030504040204" pitchFamily="34" charset="0"/>
              <a:cs typeface="+mn-lt"/>
            </a:rPr>
            <a:t>present a </a:t>
          </a:r>
          <a:r>
            <a:rPr lang="en-US" b="1" dirty="0" smtClean="0">
              <a:latin typeface="Verdana" panose="020B0604030504040204" pitchFamily="34" charset="0"/>
              <a:ea typeface="Verdana" panose="020B0604030504040204" pitchFamily="34" charset="0"/>
              <a:cs typeface="+mn-lt"/>
            </a:rPr>
            <a:t>clear</a:t>
          </a:r>
          <a:r>
            <a:rPr lang="en-US" dirty="0" smtClean="0">
              <a:latin typeface="Verdana" panose="020B0604030504040204" pitchFamily="34" charset="0"/>
              <a:ea typeface="Verdana" panose="020B0604030504040204" pitchFamily="34" charset="0"/>
              <a:cs typeface="+mn-lt"/>
            </a:rPr>
            <a:t> and </a:t>
          </a:r>
          <a:r>
            <a:rPr lang="en-US" b="1" dirty="0" smtClean="0">
              <a:latin typeface="Verdana" panose="020B0604030504040204" pitchFamily="34" charset="0"/>
              <a:ea typeface="Verdana" panose="020B0604030504040204" pitchFamily="34" charset="0"/>
              <a:cs typeface="+mn-lt"/>
            </a:rPr>
            <a:t>well-structured</a:t>
          </a:r>
          <a:r>
            <a:rPr lang="en-US" dirty="0" smtClean="0">
              <a:latin typeface="Verdana" panose="020B0604030504040204" pitchFamily="34" charset="0"/>
              <a:ea typeface="Verdana" panose="020B0604030504040204" pitchFamily="34" charset="0"/>
              <a:cs typeface="+mn-lt"/>
            </a:rPr>
            <a:t> research plan that could be implementable via </a:t>
          </a:r>
          <a:r>
            <a:rPr lang="en-US" b="1" dirty="0" smtClean="0">
              <a:latin typeface="Verdana" panose="020B0604030504040204" pitchFamily="34" charset="0"/>
              <a:ea typeface="Verdana" panose="020B0604030504040204" pitchFamily="34" charset="0"/>
              <a:cs typeface="+mn-lt"/>
            </a:rPr>
            <a:t>appropriate and feasible methodology</a:t>
          </a:r>
          <a:r>
            <a:rPr lang="en-US" dirty="0" smtClean="0">
              <a:latin typeface="Verdana" panose="020B0604030504040204" pitchFamily="34" charset="0"/>
              <a:ea typeface="Verdana" panose="020B0604030504040204" pitchFamily="34" charset="0"/>
              <a:cs typeface="+mn-lt"/>
            </a:rPr>
            <a:t> and </a:t>
          </a:r>
          <a:r>
            <a:rPr lang="en-US" b="1" dirty="0" smtClean="0">
              <a:latin typeface="Verdana" panose="020B0604030504040204" pitchFamily="34" charset="0"/>
              <a:ea typeface="Verdana" panose="020B0604030504040204" pitchFamily="34" charset="0"/>
              <a:cs typeface="+mn-lt"/>
            </a:rPr>
            <a:t>proper risks mitigation strategies </a:t>
          </a:r>
          <a:endParaRPr lang="en-US" dirty="0">
            <a:latin typeface="Verdana" panose="020B0604030504040204" pitchFamily="34" charset="0"/>
            <a:ea typeface="Verdana" panose="020B0604030504040204" pitchFamily="34" charset="0"/>
          </a:endParaRPr>
        </a:p>
      </dgm:t>
    </dgm:pt>
    <dgm:pt modelId="{8A197198-5C49-41CE-B778-DE7AA06EEFBE}" type="parTrans" cxnId="{1F82ECA5-28FF-4664-BBB2-F3E807793AC0}">
      <dgm:prSet/>
      <dgm:spPr/>
      <dgm:t>
        <a:bodyPr/>
        <a:lstStyle/>
        <a:p>
          <a:endParaRPr lang="en-US"/>
        </a:p>
      </dgm:t>
    </dgm:pt>
    <dgm:pt modelId="{D468828E-FD85-412A-B789-61F415E9B5F2}" type="sibTrans" cxnId="{1F82ECA5-28FF-4664-BBB2-F3E807793AC0}">
      <dgm:prSet/>
      <dgm:spPr/>
      <dgm:t>
        <a:bodyPr/>
        <a:lstStyle/>
        <a:p>
          <a:endParaRPr lang="en-US"/>
        </a:p>
      </dgm:t>
    </dgm:pt>
    <dgm:pt modelId="{F4B03CDA-1670-48ED-9BF6-460E934FFB54}" type="pres">
      <dgm:prSet presAssocID="{304C8C11-AD83-40D1-8FFF-A8A98734575C}" presName="Name0" presStyleCnt="0">
        <dgm:presLayoutVars>
          <dgm:dir/>
          <dgm:animOne val="branch"/>
          <dgm:animLvl val="lvl"/>
        </dgm:presLayoutVars>
      </dgm:prSet>
      <dgm:spPr/>
      <dgm:t>
        <a:bodyPr/>
        <a:lstStyle/>
        <a:p>
          <a:endParaRPr lang="en-US"/>
        </a:p>
      </dgm:t>
    </dgm:pt>
    <dgm:pt modelId="{0455332A-FE74-4295-BB68-D5627BB1517E}" type="pres">
      <dgm:prSet presAssocID="{D8BDEB2A-3D58-4BFA-BFBF-F6C3B54D5E5D}" presName="chaos" presStyleCnt="0"/>
      <dgm:spPr/>
    </dgm:pt>
    <dgm:pt modelId="{95163F78-2755-4BB6-B67A-2BBB68D106CC}" type="pres">
      <dgm:prSet presAssocID="{D8BDEB2A-3D58-4BFA-BFBF-F6C3B54D5E5D}" presName="parTx1" presStyleLbl="revTx" presStyleIdx="0" presStyleCnt="3"/>
      <dgm:spPr/>
      <dgm:t>
        <a:bodyPr/>
        <a:lstStyle/>
        <a:p>
          <a:endParaRPr lang="en-US"/>
        </a:p>
      </dgm:t>
    </dgm:pt>
    <dgm:pt modelId="{A94DA464-C553-4A4B-A212-876FEB5F854F}" type="pres">
      <dgm:prSet presAssocID="{D8BDEB2A-3D58-4BFA-BFBF-F6C3B54D5E5D}" presName="desTx1" presStyleLbl="revTx" presStyleIdx="1" presStyleCnt="3" custScaleX="216198" custScaleY="150875" custLinFactNeighborX="6001" custLinFactNeighborY="30971">
        <dgm:presLayoutVars>
          <dgm:bulletEnabled val="1"/>
        </dgm:presLayoutVars>
      </dgm:prSet>
      <dgm:spPr/>
      <dgm:t>
        <a:bodyPr/>
        <a:lstStyle/>
        <a:p>
          <a:endParaRPr lang="en-US"/>
        </a:p>
      </dgm:t>
    </dgm:pt>
    <dgm:pt modelId="{2127496D-0AE6-4877-AC62-268E57693425}" type="pres">
      <dgm:prSet presAssocID="{D8BDEB2A-3D58-4BFA-BFBF-F6C3B54D5E5D}" presName="c1" presStyleLbl="node1" presStyleIdx="0" presStyleCnt="19"/>
      <dgm:spPr/>
    </dgm:pt>
    <dgm:pt modelId="{7BE462EF-FCC6-42D6-B3EF-A414CD9A70E0}" type="pres">
      <dgm:prSet presAssocID="{D8BDEB2A-3D58-4BFA-BFBF-F6C3B54D5E5D}" presName="c2" presStyleLbl="node1" presStyleIdx="1" presStyleCnt="19"/>
      <dgm:spPr/>
    </dgm:pt>
    <dgm:pt modelId="{911083CA-F7F1-412C-B2C1-AEECDC82542F}" type="pres">
      <dgm:prSet presAssocID="{D8BDEB2A-3D58-4BFA-BFBF-F6C3B54D5E5D}" presName="c3" presStyleLbl="node1" presStyleIdx="2" presStyleCnt="19"/>
      <dgm:spPr/>
    </dgm:pt>
    <dgm:pt modelId="{02923834-4104-44A1-A739-3515E6F62B17}" type="pres">
      <dgm:prSet presAssocID="{D8BDEB2A-3D58-4BFA-BFBF-F6C3B54D5E5D}" presName="c4" presStyleLbl="node1" presStyleIdx="3" presStyleCnt="19"/>
      <dgm:spPr/>
    </dgm:pt>
    <dgm:pt modelId="{074D528F-FFE3-45B7-97A3-A761FD576450}" type="pres">
      <dgm:prSet presAssocID="{D8BDEB2A-3D58-4BFA-BFBF-F6C3B54D5E5D}" presName="c5" presStyleLbl="node1" presStyleIdx="4" presStyleCnt="19"/>
      <dgm:spPr/>
    </dgm:pt>
    <dgm:pt modelId="{B75EAB5D-040B-4A61-8AA1-E382A10E35EF}" type="pres">
      <dgm:prSet presAssocID="{D8BDEB2A-3D58-4BFA-BFBF-F6C3B54D5E5D}" presName="c6" presStyleLbl="node1" presStyleIdx="5" presStyleCnt="19"/>
      <dgm:spPr/>
    </dgm:pt>
    <dgm:pt modelId="{208318F2-4494-43B4-A620-3FAC26C9EACE}" type="pres">
      <dgm:prSet presAssocID="{D8BDEB2A-3D58-4BFA-BFBF-F6C3B54D5E5D}" presName="c7" presStyleLbl="node1" presStyleIdx="6" presStyleCnt="19"/>
      <dgm:spPr/>
    </dgm:pt>
    <dgm:pt modelId="{1BB6C520-C3BB-463E-BB3F-4844F07DCBE2}" type="pres">
      <dgm:prSet presAssocID="{D8BDEB2A-3D58-4BFA-BFBF-F6C3B54D5E5D}" presName="c8" presStyleLbl="node1" presStyleIdx="7" presStyleCnt="19"/>
      <dgm:spPr/>
    </dgm:pt>
    <dgm:pt modelId="{4B5578C5-CA60-4EDE-8887-4F8A93C59464}" type="pres">
      <dgm:prSet presAssocID="{D8BDEB2A-3D58-4BFA-BFBF-F6C3B54D5E5D}" presName="c9" presStyleLbl="node1" presStyleIdx="8" presStyleCnt="19"/>
      <dgm:spPr/>
    </dgm:pt>
    <dgm:pt modelId="{155F3CD5-237D-43BA-816B-3DA8834F4F3A}" type="pres">
      <dgm:prSet presAssocID="{D8BDEB2A-3D58-4BFA-BFBF-F6C3B54D5E5D}" presName="c10" presStyleLbl="node1" presStyleIdx="9" presStyleCnt="19"/>
      <dgm:spPr/>
    </dgm:pt>
    <dgm:pt modelId="{EBBB3210-579F-4DC4-A020-27EED02F11CF}" type="pres">
      <dgm:prSet presAssocID="{D8BDEB2A-3D58-4BFA-BFBF-F6C3B54D5E5D}" presName="c11" presStyleLbl="node1" presStyleIdx="10" presStyleCnt="19"/>
      <dgm:spPr/>
    </dgm:pt>
    <dgm:pt modelId="{9D644303-7B32-411A-AB94-68F51ED9B911}" type="pres">
      <dgm:prSet presAssocID="{D8BDEB2A-3D58-4BFA-BFBF-F6C3B54D5E5D}" presName="c12" presStyleLbl="node1" presStyleIdx="11" presStyleCnt="19"/>
      <dgm:spPr/>
    </dgm:pt>
    <dgm:pt modelId="{42014A27-5F5D-4DE7-BE00-6CFA40717B86}" type="pres">
      <dgm:prSet presAssocID="{D8BDEB2A-3D58-4BFA-BFBF-F6C3B54D5E5D}" presName="c13" presStyleLbl="node1" presStyleIdx="12" presStyleCnt="19"/>
      <dgm:spPr/>
    </dgm:pt>
    <dgm:pt modelId="{4FF9048B-A903-465B-BC05-7372E8EB0D8B}" type="pres">
      <dgm:prSet presAssocID="{D8BDEB2A-3D58-4BFA-BFBF-F6C3B54D5E5D}" presName="c14" presStyleLbl="node1" presStyleIdx="13" presStyleCnt="19"/>
      <dgm:spPr/>
    </dgm:pt>
    <dgm:pt modelId="{EE8CE873-6603-4556-AF20-95FE6393000D}" type="pres">
      <dgm:prSet presAssocID="{D8BDEB2A-3D58-4BFA-BFBF-F6C3B54D5E5D}" presName="c15" presStyleLbl="node1" presStyleIdx="14" presStyleCnt="19"/>
      <dgm:spPr/>
    </dgm:pt>
    <dgm:pt modelId="{448319BE-B669-4362-AEDD-C5B730499252}" type="pres">
      <dgm:prSet presAssocID="{D8BDEB2A-3D58-4BFA-BFBF-F6C3B54D5E5D}" presName="c16" presStyleLbl="node1" presStyleIdx="15" presStyleCnt="19"/>
      <dgm:spPr/>
    </dgm:pt>
    <dgm:pt modelId="{4DBFC970-E7DE-41F8-A3F9-D7EB9C7D4835}" type="pres">
      <dgm:prSet presAssocID="{D8BDEB2A-3D58-4BFA-BFBF-F6C3B54D5E5D}" presName="c17" presStyleLbl="node1" presStyleIdx="16" presStyleCnt="19"/>
      <dgm:spPr/>
    </dgm:pt>
    <dgm:pt modelId="{FEB9A295-82FA-47AB-A6A6-95A8C5E5BDFB}" type="pres">
      <dgm:prSet presAssocID="{D8BDEB2A-3D58-4BFA-BFBF-F6C3B54D5E5D}" presName="c18" presStyleLbl="node1" presStyleIdx="17" presStyleCnt="19"/>
      <dgm:spPr/>
    </dgm:pt>
    <dgm:pt modelId="{CF48E2EC-D312-4CF4-840A-40966885AE83}" type="pres">
      <dgm:prSet presAssocID="{62F3B9C3-67E3-44AD-A4C4-90E2F672CEDE}" presName="chevronComposite1" presStyleCnt="0"/>
      <dgm:spPr/>
    </dgm:pt>
    <dgm:pt modelId="{02564B0A-11F3-4B19-B261-2BF40E75C0D7}" type="pres">
      <dgm:prSet presAssocID="{62F3B9C3-67E3-44AD-A4C4-90E2F672CEDE}" presName="chevron1" presStyleLbl="sibTrans2D1" presStyleIdx="0" presStyleCnt="2"/>
      <dgm:spPr/>
    </dgm:pt>
    <dgm:pt modelId="{40D33FCE-C38C-423D-8E48-210EF6A29918}" type="pres">
      <dgm:prSet presAssocID="{62F3B9C3-67E3-44AD-A4C4-90E2F672CEDE}" presName="spChevron1" presStyleCnt="0"/>
      <dgm:spPr/>
    </dgm:pt>
    <dgm:pt modelId="{84A313AC-D5BD-450E-BE00-1FDFBE91E152}" type="pres">
      <dgm:prSet presAssocID="{62F3B9C3-67E3-44AD-A4C4-90E2F672CEDE}" presName="overlap" presStyleCnt="0"/>
      <dgm:spPr/>
    </dgm:pt>
    <dgm:pt modelId="{185DFE70-C37B-4621-ACBC-35BCB682E06F}" type="pres">
      <dgm:prSet presAssocID="{62F3B9C3-67E3-44AD-A4C4-90E2F672CEDE}" presName="chevronComposite2" presStyleCnt="0"/>
      <dgm:spPr/>
    </dgm:pt>
    <dgm:pt modelId="{981F0FEA-81F7-47D4-8FED-3E565271B00B}" type="pres">
      <dgm:prSet presAssocID="{62F3B9C3-67E3-44AD-A4C4-90E2F672CEDE}" presName="chevron2" presStyleLbl="sibTrans2D1" presStyleIdx="1" presStyleCnt="2"/>
      <dgm:spPr/>
    </dgm:pt>
    <dgm:pt modelId="{EE7C18DD-3E2E-4D3D-8773-A8624E4845EF}" type="pres">
      <dgm:prSet presAssocID="{62F3B9C3-67E3-44AD-A4C4-90E2F672CEDE}" presName="spChevron2" presStyleCnt="0"/>
      <dgm:spPr/>
    </dgm:pt>
    <dgm:pt modelId="{763D35DA-749D-473C-AA47-BE4DE4E4A5D0}" type="pres">
      <dgm:prSet presAssocID="{25327D83-1900-4CE4-A683-B22C7E909354}" presName="last" presStyleCnt="0"/>
      <dgm:spPr/>
    </dgm:pt>
    <dgm:pt modelId="{AEA159C4-2D4C-4FED-8293-E813202812F2}" type="pres">
      <dgm:prSet presAssocID="{25327D83-1900-4CE4-A683-B22C7E909354}" presName="circleTx" presStyleLbl="node1" presStyleIdx="18" presStyleCnt="19"/>
      <dgm:spPr/>
      <dgm:t>
        <a:bodyPr/>
        <a:lstStyle/>
        <a:p>
          <a:endParaRPr lang="en-US"/>
        </a:p>
      </dgm:t>
    </dgm:pt>
    <dgm:pt modelId="{411D3FC3-0254-4326-9D0F-1DE5073752FE}" type="pres">
      <dgm:prSet presAssocID="{25327D83-1900-4CE4-A683-B22C7E909354}" presName="desTxN" presStyleLbl="revTx" presStyleIdx="2" presStyleCnt="3" custScaleX="212228" custScaleY="165011" custLinFactNeighborX="-16758" custLinFactNeighborY="12454">
        <dgm:presLayoutVars>
          <dgm:bulletEnabled val="1"/>
        </dgm:presLayoutVars>
      </dgm:prSet>
      <dgm:spPr/>
      <dgm:t>
        <a:bodyPr/>
        <a:lstStyle/>
        <a:p>
          <a:endParaRPr lang="en-US"/>
        </a:p>
      </dgm:t>
    </dgm:pt>
    <dgm:pt modelId="{CE200AFE-5833-4C4D-A312-30D6C3960762}" type="pres">
      <dgm:prSet presAssocID="{25327D83-1900-4CE4-A683-B22C7E909354}" presName="spN" presStyleCnt="0"/>
      <dgm:spPr/>
    </dgm:pt>
  </dgm:ptLst>
  <dgm:cxnLst>
    <dgm:cxn modelId="{71F82AC5-A2BC-4158-890D-CE7EE48BD19A}" srcId="{304C8C11-AD83-40D1-8FFF-A8A98734575C}" destId="{D8BDEB2A-3D58-4BFA-BFBF-F6C3B54D5E5D}" srcOrd="0" destOrd="0" parTransId="{45B0EBE2-7EC3-477E-9A5F-3F0654B31012}" sibTransId="{62F3B9C3-67E3-44AD-A4C4-90E2F672CEDE}"/>
    <dgm:cxn modelId="{7558BDE6-D788-47CE-9D54-96A5A9730DDB}" srcId="{E637D52E-DAE3-45FD-BA1E-3B1ACF0D585A}" destId="{747EEFF8-D4D0-4EBA-BC11-5672D2D8DE8B}" srcOrd="1" destOrd="0" parTransId="{B9A72395-453E-4E50-920C-0077F3F052AA}" sibTransId="{2996CF61-4E81-49E4-A22E-E24DC917786A}"/>
    <dgm:cxn modelId="{1F82ECA5-28FF-4664-BBB2-F3E807793AC0}" srcId="{00D31A59-C2C5-4A8C-8D3E-D0562A7FC69D}" destId="{A7FE4479-4F61-483F-81EB-4CEF604217EB}" srcOrd="0" destOrd="0" parTransId="{8A197198-5C49-41CE-B778-DE7AA06EEFBE}" sibTransId="{D468828E-FD85-412A-B789-61F415E9B5F2}"/>
    <dgm:cxn modelId="{51330B0D-D68C-487C-9BE8-A1839FCCC062}" type="presOf" srcId="{D917F241-F945-44AA-A408-F20FD3C6AD16}" destId="{A94DA464-C553-4A4B-A212-876FEB5F854F}" srcOrd="0" destOrd="0" presId="urn:microsoft.com/office/officeart/2009/3/layout/RandomtoResultProcess"/>
    <dgm:cxn modelId="{3DF1595A-CAF3-4F8A-B98C-E5401F38A381}" type="presOf" srcId="{D8BDEB2A-3D58-4BFA-BFBF-F6C3B54D5E5D}" destId="{95163F78-2755-4BB6-B67A-2BBB68D106CC}" srcOrd="0" destOrd="0" presId="urn:microsoft.com/office/officeart/2009/3/layout/RandomtoResultProcess"/>
    <dgm:cxn modelId="{EE2FAA84-A944-421B-9FE1-F8BAAF987326}" type="presOf" srcId="{6341BA61-8B3F-43B0-8FC4-0E958DC4854D}" destId="{A94DA464-C553-4A4B-A212-876FEB5F854F}" srcOrd="0" destOrd="2" presId="urn:microsoft.com/office/officeart/2009/3/layout/RandomtoResultProcess"/>
    <dgm:cxn modelId="{D01B7061-01C7-49F2-A39F-5A5CE6075929}" type="presOf" srcId="{00D31A59-C2C5-4A8C-8D3E-D0562A7FC69D}" destId="{411D3FC3-0254-4326-9D0F-1DE5073752FE}" srcOrd="0" destOrd="1" presId="urn:microsoft.com/office/officeart/2009/3/layout/RandomtoResultProcess"/>
    <dgm:cxn modelId="{10835BB5-4452-4A05-9AFF-A5722D683890}" srcId="{304C8C11-AD83-40D1-8FFF-A8A98734575C}" destId="{25327D83-1900-4CE4-A683-B22C7E909354}" srcOrd="1" destOrd="0" parTransId="{245AA1C6-CF10-4A13-9BA5-BF505367D6FE}" sibTransId="{C6F6A326-43FB-4101-9126-A54256DBA803}"/>
    <dgm:cxn modelId="{C6376476-7460-45EC-85DD-7EA377AEF8C7}" type="presOf" srcId="{E637D52E-DAE3-45FD-BA1E-3B1ACF0D585A}" destId="{A94DA464-C553-4A4B-A212-876FEB5F854F}" srcOrd="0" destOrd="1" presId="urn:microsoft.com/office/officeart/2009/3/layout/RandomtoResultProcess"/>
    <dgm:cxn modelId="{1ABF7932-110E-46BB-93A5-B24368DB7B4A}" type="presOf" srcId="{747EEFF8-D4D0-4EBA-BC11-5672D2D8DE8B}" destId="{A94DA464-C553-4A4B-A212-876FEB5F854F}" srcOrd="0" destOrd="3" presId="urn:microsoft.com/office/officeart/2009/3/layout/RandomtoResultProcess"/>
    <dgm:cxn modelId="{409138DB-D269-462A-BFBA-F15D07FA9230}" srcId="{E637D52E-DAE3-45FD-BA1E-3B1ACF0D585A}" destId="{6341BA61-8B3F-43B0-8FC4-0E958DC4854D}" srcOrd="0" destOrd="0" parTransId="{4221681D-22A0-4696-95DB-7F360932636F}" sibTransId="{2F05A2FF-4C02-478E-8715-96DF1DF11A52}"/>
    <dgm:cxn modelId="{E02F6EC8-913B-41F4-9272-1083BF300420}" srcId="{00D31A59-C2C5-4A8C-8D3E-D0562A7FC69D}" destId="{E389BEEF-AC9E-4F03-BA6C-61CDFE3A698B}" srcOrd="1" destOrd="0" parTransId="{58CE07E7-0C19-4C0E-A36B-3908F1A62670}" sibTransId="{FFCE5E2D-4248-477A-AE60-7864E49019AB}"/>
    <dgm:cxn modelId="{B328E4AE-4ABC-4A77-B81B-09628AA8FE2E}" type="presOf" srcId="{304C8C11-AD83-40D1-8FFF-A8A98734575C}" destId="{F4B03CDA-1670-48ED-9BF6-460E934FFB54}" srcOrd="0" destOrd="0" presId="urn:microsoft.com/office/officeart/2009/3/layout/RandomtoResultProcess"/>
    <dgm:cxn modelId="{0576DB7E-5A37-483F-9505-2927C686D974}" srcId="{25327D83-1900-4CE4-A683-B22C7E909354}" destId="{00D31A59-C2C5-4A8C-8D3E-D0562A7FC69D}" srcOrd="1" destOrd="0" parTransId="{F5F6E037-6B2C-4C1E-8EBD-1708ABFD0B7B}" sibTransId="{14E18414-C1B6-448A-93EB-CD9635D585B0}"/>
    <dgm:cxn modelId="{5E4BDA2A-AFDD-4374-BBD8-C0CE1DCF525E}" type="presOf" srcId="{A7FE4479-4F61-483F-81EB-4CEF604217EB}" destId="{411D3FC3-0254-4326-9D0F-1DE5073752FE}" srcOrd="0" destOrd="2" presId="urn:microsoft.com/office/officeart/2009/3/layout/RandomtoResultProcess"/>
    <dgm:cxn modelId="{62BFAA70-DB5D-425E-9A1F-BEED252CA7C1}" type="presOf" srcId="{25327D83-1900-4CE4-A683-B22C7E909354}" destId="{AEA159C4-2D4C-4FED-8293-E813202812F2}" srcOrd="0" destOrd="0" presId="urn:microsoft.com/office/officeart/2009/3/layout/RandomtoResultProcess"/>
    <dgm:cxn modelId="{71C05086-00DC-40C5-8A0E-D2ACA43142BA}" type="presOf" srcId="{E389BEEF-AC9E-4F03-BA6C-61CDFE3A698B}" destId="{411D3FC3-0254-4326-9D0F-1DE5073752FE}" srcOrd="0" destOrd="3" presId="urn:microsoft.com/office/officeart/2009/3/layout/RandomtoResultProcess"/>
    <dgm:cxn modelId="{321C7350-346D-4532-8EEA-2EBC4D8DB8C9}" srcId="{25327D83-1900-4CE4-A683-B22C7E909354}" destId="{D7F76CEC-EABC-46A4-BF69-25D9E0E5C684}" srcOrd="0" destOrd="0" parTransId="{605E6AFF-62EA-4FB4-B43C-6F49EC2CCF59}" sibTransId="{67EE1B93-F1C5-423F-87DA-72E4757E5D3D}"/>
    <dgm:cxn modelId="{701A91F2-1F9E-4581-B2F0-E878E08F46C2}" type="presOf" srcId="{D7F76CEC-EABC-46A4-BF69-25D9E0E5C684}" destId="{411D3FC3-0254-4326-9D0F-1DE5073752FE}" srcOrd="0" destOrd="0" presId="urn:microsoft.com/office/officeart/2009/3/layout/RandomtoResultProcess"/>
    <dgm:cxn modelId="{F27C4E38-46B0-43BB-B49A-C3EF570DDCEE}" srcId="{D8BDEB2A-3D58-4BFA-BFBF-F6C3B54D5E5D}" destId="{E637D52E-DAE3-45FD-BA1E-3B1ACF0D585A}" srcOrd="1" destOrd="0" parTransId="{55B20F7C-CED2-4C2B-B355-1DED5CBFA72E}" sibTransId="{99C0E2CA-20D2-43E9-850B-090C7414B975}"/>
    <dgm:cxn modelId="{F8EF3BFC-217E-4064-B52E-3F05F52548AA}" srcId="{D8BDEB2A-3D58-4BFA-BFBF-F6C3B54D5E5D}" destId="{D917F241-F945-44AA-A408-F20FD3C6AD16}" srcOrd="0" destOrd="0" parTransId="{3A5B0D96-7A26-4AD3-9B45-9BC7810CEF76}" sibTransId="{BA54122E-A443-4360-A218-928596EE2DEC}"/>
    <dgm:cxn modelId="{28C93B09-C724-4A42-A7D5-2BF4F86C52FA}" type="presParOf" srcId="{F4B03CDA-1670-48ED-9BF6-460E934FFB54}" destId="{0455332A-FE74-4295-BB68-D5627BB1517E}" srcOrd="0" destOrd="0" presId="urn:microsoft.com/office/officeart/2009/3/layout/RandomtoResultProcess"/>
    <dgm:cxn modelId="{7DF87155-2500-4B3A-80F6-C37CE6C18353}" type="presParOf" srcId="{0455332A-FE74-4295-BB68-D5627BB1517E}" destId="{95163F78-2755-4BB6-B67A-2BBB68D106CC}" srcOrd="0" destOrd="0" presId="urn:microsoft.com/office/officeart/2009/3/layout/RandomtoResultProcess"/>
    <dgm:cxn modelId="{9D498DA8-F5FC-470C-8558-CB5D845F9611}" type="presParOf" srcId="{0455332A-FE74-4295-BB68-D5627BB1517E}" destId="{A94DA464-C553-4A4B-A212-876FEB5F854F}" srcOrd="1" destOrd="0" presId="urn:microsoft.com/office/officeart/2009/3/layout/RandomtoResultProcess"/>
    <dgm:cxn modelId="{06814944-D3A1-46D4-AEC9-7373BBF406F0}" type="presParOf" srcId="{0455332A-FE74-4295-BB68-D5627BB1517E}" destId="{2127496D-0AE6-4877-AC62-268E57693425}" srcOrd="2" destOrd="0" presId="urn:microsoft.com/office/officeart/2009/3/layout/RandomtoResultProcess"/>
    <dgm:cxn modelId="{DF7F8636-06AD-4E17-AD37-F0EE11C865A8}" type="presParOf" srcId="{0455332A-FE74-4295-BB68-D5627BB1517E}" destId="{7BE462EF-FCC6-42D6-B3EF-A414CD9A70E0}" srcOrd="3" destOrd="0" presId="urn:microsoft.com/office/officeart/2009/3/layout/RandomtoResultProcess"/>
    <dgm:cxn modelId="{CF537359-098E-4E75-847F-C55DE187A97C}" type="presParOf" srcId="{0455332A-FE74-4295-BB68-D5627BB1517E}" destId="{911083CA-F7F1-412C-B2C1-AEECDC82542F}" srcOrd="4" destOrd="0" presId="urn:microsoft.com/office/officeart/2009/3/layout/RandomtoResultProcess"/>
    <dgm:cxn modelId="{55FFE770-6DB2-4579-AB06-EB8D14409895}" type="presParOf" srcId="{0455332A-FE74-4295-BB68-D5627BB1517E}" destId="{02923834-4104-44A1-A739-3515E6F62B17}" srcOrd="5" destOrd="0" presId="urn:microsoft.com/office/officeart/2009/3/layout/RandomtoResultProcess"/>
    <dgm:cxn modelId="{86EFB03E-CD79-47A7-8CDC-FDD1CCCF245C}" type="presParOf" srcId="{0455332A-FE74-4295-BB68-D5627BB1517E}" destId="{074D528F-FFE3-45B7-97A3-A761FD576450}" srcOrd="6" destOrd="0" presId="urn:microsoft.com/office/officeart/2009/3/layout/RandomtoResultProcess"/>
    <dgm:cxn modelId="{CEAEE789-C208-4CD9-94E7-09610A239298}" type="presParOf" srcId="{0455332A-FE74-4295-BB68-D5627BB1517E}" destId="{B75EAB5D-040B-4A61-8AA1-E382A10E35EF}" srcOrd="7" destOrd="0" presId="urn:microsoft.com/office/officeart/2009/3/layout/RandomtoResultProcess"/>
    <dgm:cxn modelId="{AB1A216A-63F0-4D2F-B8C8-7F8738910860}" type="presParOf" srcId="{0455332A-FE74-4295-BB68-D5627BB1517E}" destId="{208318F2-4494-43B4-A620-3FAC26C9EACE}" srcOrd="8" destOrd="0" presId="urn:microsoft.com/office/officeart/2009/3/layout/RandomtoResultProcess"/>
    <dgm:cxn modelId="{49E3003D-D917-4D56-A817-D6C5711EAF59}" type="presParOf" srcId="{0455332A-FE74-4295-BB68-D5627BB1517E}" destId="{1BB6C520-C3BB-463E-BB3F-4844F07DCBE2}" srcOrd="9" destOrd="0" presId="urn:microsoft.com/office/officeart/2009/3/layout/RandomtoResultProcess"/>
    <dgm:cxn modelId="{2C51ACF0-C4B3-4D27-AA8C-DC7567E432CD}" type="presParOf" srcId="{0455332A-FE74-4295-BB68-D5627BB1517E}" destId="{4B5578C5-CA60-4EDE-8887-4F8A93C59464}" srcOrd="10" destOrd="0" presId="urn:microsoft.com/office/officeart/2009/3/layout/RandomtoResultProcess"/>
    <dgm:cxn modelId="{7EC7BFD8-64B5-4D42-AB43-1F063D64561B}" type="presParOf" srcId="{0455332A-FE74-4295-BB68-D5627BB1517E}" destId="{155F3CD5-237D-43BA-816B-3DA8834F4F3A}" srcOrd="11" destOrd="0" presId="urn:microsoft.com/office/officeart/2009/3/layout/RandomtoResultProcess"/>
    <dgm:cxn modelId="{48D23AB3-C568-4271-8A1C-EF0BA0512430}" type="presParOf" srcId="{0455332A-FE74-4295-BB68-D5627BB1517E}" destId="{EBBB3210-579F-4DC4-A020-27EED02F11CF}" srcOrd="12" destOrd="0" presId="urn:microsoft.com/office/officeart/2009/3/layout/RandomtoResultProcess"/>
    <dgm:cxn modelId="{B0B2D359-882D-493F-9E21-6E253DE6F769}" type="presParOf" srcId="{0455332A-FE74-4295-BB68-D5627BB1517E}" destId="{9D644303-7B32-411A-AB94-68F51ED9B911}" srcOrd="13" destOrd="0" presId="urn:microsoft.com/office/officeart/2009/3/layout/RandomtoResultProcess"/>
    <dgm:cxn modelId="{7118FC72-4F55-4032-80B8-9E203478BA7A}" type="presParOf" srcId="{0455332A-FE74-4295-BB68-D5627BB1517E}" destId="{42014A27-5F5D-4DE7-BE00-6CFA40717B86}" srcOrd="14" destOrd="0" presId="urn:microsoft.com/office/officeart/2009/3/layout/RandomtoResultProcess"/>
    <dgm:cxn modelId="{156248D1-1771-4941-B54C-9082AA97FD5B}" type="presParOf" srcId="{0455332A-FE74-4295-BB68-D5627BB1517E}" destId="{4FF9048B-A903-465B-BC05-7372E8EB0D8B}" srcOrd="15" destOrd="0" presId="urn:microsoft.com/office/officeart/2009/3/layout/RandomtoResultProcess"/>
    <dgm:cxn modelId="{77571BC9-1177-466C-BF7E-5479D36AD870}" type="presParOf" srcId="{0455332A-FE74-4295-BB68-D5627BB1517E}" destId="{EE8CE873-6603-4556-AF20-95FE6393000D}" srcOrd="16" destOrd="0" presId="urn:microsoft.com/office/officeart/2009/3/layout/RandomtoResultProcess"/>
    <dgm:cxn modelId="{4EE913AC-32B3-4E27-98D2-F98DF632CADE}" type="presParOf" srcId="{0455332A-FE74-4295-BB68-D5627BB1517E}" destId="{448319BE-B669-4362-AEDD-C5B730499252}" srcOrd="17" destOrd="0" presId="urn:microsoft.com/office/officeart/2009/3/layout/RandomtoResultProcess"/>
    <dgm:cxn modelId="{B66F2637-A814-40F1-85DE-CA2778D56105}" type="presParOf" srcId="{0455332A-FE74-4295-BB68-D5627BB1517E}" destId="{4DBFC970-E7DE-41F8-A3F9-D7EB9C7D4835}" srcOrd="18" destOrd="0" presId="urn:microsoft.com/office/officeart/2009/3/layout/RandomtoResultProcess"/>
    <dgm:cxn modelId="{97B06ABE-6304-4D44-9602-006055612C49}" type="presParOf" srcId="{0455332A-FE74-4295-BB68-D5627BB1517E}" destId="{FEB9A295-82FA-47AB-A6A6-95A8C5E5BDFB}" srcOrd="19" destOrd="0" presId="urn:microsoft.com/office/officeart/2009/3/layout/RandomtoResultProcess"/>
    <dgm:cxn modelId="{79843816-ED3C-4583-992E-3E8F972B17E5}" type="presParOf" srcId="{F4B03CDA-1670-48ED-9BF6-460E934FFB54}" destId="{CF48E2EC-D312-4CF4-840A-40966885AE83}" srcOrd="1" destOrd="0" presId="urn:microsoft.com/office/officeart/2009/3/layout/RandomtoResultProcess"/>
    <dgm:cxn modelId="{E31CD6DD-02F3-45F5-9729-8DEF4E466840}" type="presParOf" srcId="{CF48E2EC-D312-4CF4-840A-40966885AE83}" destId="{02564B0A-11F3-4B19-B261-2BF40E75C0D7}" srcOrd="0" destOrd="0" presId="urn:microsoft.com/office/officeart/2009/3/layout/RandomtoResultProcess"/>
    <dgm:cxn modelId="{19152CE0-0E5C-42AF-A8B9-5ECE488F5B5F}" type="presParOf" srcId="{CF48E2EC-D312-4CF4-840A-40966885AE83}" destId="{40D33FCE-C38C-423D-8E48-210EF6A29918}" srcOrd="1" destOrd="0" presId="urn:microsoft.com/office/officeart/2009/3/layout/RandomtoResultProcess"/>
    <dgm:cxn modelId="{87F63BAC-4B35-4954-931D-2573E2FBD4A1}" type="presParOf" srcId="{F4B03CDA-1670-48ED-9BF6-460E934FFB54}" destId="{84A313AC-D5BD-450E-BE00-1FDFBE91E152}" srcOrd="2" destOrd="0" presId="urn:microsoft.com/office/officeart/2009/3/layout/RandomtoResultProcess"/>
    <dgm:cxn modelId="{16183A21-7883-4350-8CEF-A5E16C58B7FF}" type="presParOf" srcId="{F4B03CDA-1670-48ED-9BF6-460E934FFB54}" destId="{185DFE70-C37B-4621-ACBC-35BCB682E06F}" srcOrd="3" destOrd="0" presId="urn:microsoft.com/office/officeart/2009/3/layout/RandomtoResultProcess"/>
    <dgm:cxn modelId="{20DAA05B-B7D9-49AD-87B5-6493F78D36F8}" type="presParOf" srcId="{185DFE70-C37B-4621-ACBC-35BCB682E06F}" destId="{981F0FEA-81F7-47D4-8FED-3E565271B00B}" srcOrd="0" destOrd="0" presId="urn:microsoft.com/office/officeart/2009/3/layout/RandomtoResultProcess"/>
    <dgm:cxn modelId="{682FE0E9-B793-4970-B1A7-B4386A23B243}" type="presParOf" srcId="{185DFE70-C37B-4621-ACBC-35BCB682E06F}" destId="{EE7C18DD-3E2E-4D3D-8773-A8624E4845EF}" srcOrd="1" destOrd="0" presId="urn:microsoft.com/office/officeart/2009/3/layout/RandomtoResultProcess"/>
    <dgm:cxn modelId="{934FAC48-3576-46A9-8CC8-8FE04B5391D3}" type="presParOf" srcId="{F4B03CDA-1670-48ED-9BF6-460E934FFB54}" destId="{763D35DA-749D-473C-AA47-BE4DE4E4A5D0}" srcOrd="4" destOrd="0" presId="urn:microsoft.com/office/officeart/2009/3/layout/RandomtoResultProcess"/>
    <dgm:cxn modelId="{B92CE1C1-3105-4F30-9478-639F37315DDF}" type="presParOf" srcId="{763D35DA-749D-473C-AA47-BE4DE4E4A5D0}" destId="{AEA159C4-2D4C-4FED-8293-E813202812F2}" srcOrd="0" destOrd="0" presId="urn:microsoft.com/office/officeart/2009/3/layout/RandomtoResultProcess"/>
    <dgm:cxn modelId="{B88F3CCA-68F1-4318-B889-19216E61770C}" type="presParOf" srcId="{763D35DA-749D-473C-AA47-BE4DE4E4A5D0}" destId="{411D3FC3-0254-4326-9D0F-1DE5073752FE}" srcOrd="1" destOrd="0" presId="urn:microsoft.com/office/officeart/2009/3/layout/RandomtoResultProcess"/>
    <dgm:cxn modelId="{DA32524D-0F2E-45D6-BE37-D968CFD34D53}" type="presParOf" srcId="{763D35DA-749D-473C-AA47-BE4DE4E4A5D0}" destId="{CE200AFE-5833-4C4D-A312-30D6C3960762}" srcOrd="2" destOrd="0" presId="urn:microsoft.com/office/officeart/2009/3/layout/RandomtoResultProcess"/>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ACFDD9DA-5444-4191-9AAE-3AF2D101CA83}" type="doc">
      <dgm:prSet loTypeId="urn:microsoft.com/office/officeart/2016/7/layout/BasicTimeline" loCatId="timeline" qsTypeId="urn:microsoft.com/office/officeart/2005/8/quickstyle/simple1" qsCatId="simple" csTypeId="urn:microsoft.com/office/officeart/2005/8/colors/colorful2" csCatId="colorful" phldr="1"/>
      <dgm:spPr/>
      <dgm:t>
        <a:bodyPr/>
        <a:lstStyle/>
        <a:p>
          <a:endParaRPr lang="en-US"/>
        </a:p>
      </dgm:t>
    </dgm:pt>
    <dgm:pt modelId="{1DB88729-324E-48C4-8F52-A089BB89C09C}">
      <dgm:prSet phldrT="[Text]" phldr="0"/>
      <dgm:spPr/>
      <dgm:t>
        <a:bodyPr/>
        <a:lstStyle/>
        <a:p>
          <a:pPr>
            <a:defRPr b="1"/>
          </a:pPr>
          <a:r>
            <a:rPr lang="en-US" dirty="0">
              <a:latin typeface="Verdana" panose="020B0604030504040204" pitchFamily="34" charset="0"/>
              <a:ea typeface="Verdana" panose="020B0604030504040204" pitchFamily="34" charset="0"/>
            </a:rPr>
            <a:t>Pre-Proposal Phase</a:t>
          </a:r>
        </a:p>
      </dgm:t>
    </dgm:pt>
    <dgm:pt modelId="{DB1C51E1-620C-401D-B2A1-E432245992CF}" type="parTrans" cxnId="{48CB9141-99FF-48E0-9192-20C5492021D1}">
      <dgm:prSet/>
      <dgm:spPr/>
      <dgm:t>
        <a:bodyPr/>
        <a:lstStyle/>
        <a:p>
          <a:endParaRPr lang="en-US">
            <a:latin typeface="Verdana" panose="020B0604030504040204" pitchFamily="34" charset="0"/>
            <a:ea typeface="Verdana" panose="020B0604030504040204" pitchFamily="34" charset="0"/>
          </a:endParaRPr>
        </a:p>
      </dgm:t>
    </dgm:pt>
    <dgm:pt modelId="{DFF36517-F3EA-4220-B6F3-C41E7CAC6D7C}" type="sibTrans" cxnId="{48CB9141-99FF-48E0-9192-20C5492021D1}">
      <dgm:prSet/>
      <dgm:spPr/>
      <dgm:t>
        <a:bodyPr/>
        <a:lstStyle/>
        <a:p>
          <a:endParaRPr lang="en-US">
            <a:latin typeface="Verdana" panose="020B0604030504040204" pitchFamily="34" charset="0"/>
            <a:ea typeface="Verdana" panose="020B0604030504040204" pitchFamily="34" charset="0"/>
          </a:endParaRPr>
        </a:p>
      </dgm:t>
    </dgm:pt>
    <dgm:pt modelId="{ED232254-A052-444D-A179-704A64617F4E}">
      <dgm:prSet phldrT="[Text]" phldr="0"/>
      <dgm:spPr/>
      <dgm:t>
        <a:bodyPr/>
        <a:lstStyle/>
        <a:p>
          <a:pPr rtl="0"/>
          <a:r>
            <a:rPr lang="en-US" b="0" dirty="0">
              <a:latin typeface="Verdana" panose="020B0604030504040204" pitchFamily="34" charset="0"/>
              <a:ea typeface="Verdana" panose="020B0604030504040204" pitchFamily="34" charset="0"/>
            </a:rPr>
            <a:t>    </a:t>
          </a:r>
          <a:r>
            <a:rPr lang="en-US" b="0" dirty="0" smtClean="0">
              <a:latin typeface="Verdana" panose="020B0604030504040204" pitchFamily="34" charset="0"/>
              <a:ea typeface="Verdana" panose="020B0604030504040204" pitchFamily="34" charset="0"/>
            </a:rPr>
            <a:t>Eligibility </a:t>
          </a:r>
          <a:r>
            <a:rPr lang="en-US" b="0" dirty="0">
              <a:latin typeface="Verdana" panose="020B0604030504040204" pitchFamily="34" charset="0"/>
              <a:ea typeface="Verdana" panose="020B0604030504040204" pitchFamily="34" charset="0"/>
            </a:rPr>
            <a:t>Check and Strategic Advice </a:t>
          </a:r>
        </a:p>
      </dgm:t>
    </dgm:pt>
    <dgm:pt modelId="{E1FF307B-A58E-47F1-84C6-F41FA5FE9A31}" type="parTrans" cxnId="{B568EEAA-108E-4D5C-9581-3599A81BE4A8}">
      <dgm:prSet/>
      <dgm:spPr/>
      <dgm:t>
        <a:bodyPr/>
        <a:lstStyle/>
        <a:p>
          <a:endParaRPr lang="en-US">
            <a:latin typeface="Verdana" panose="020B0604030504040204" pitchFamily="34" charset="0"/>
            <a:ea typeface="Verdana" panose="020B0604030504040204" pitchFamily="34" charset="0"/>
          </a:endParaRPr>
        </a:p>
      </dgm:t>
    </dgm:pt>
    <dgm:pt modelId="{33468459-4322-4D8B-838C-11F3D126BA78}" type="sibTrans" cxnId="{B568EEAA-108E-4D5C-9581-3599A81BE4A8}">
      <dgm:prSet/>
      <dgm:spPr/>
      <dgm:t>
        <a:bodyPr/>
        <a:lstStyle/>
        <a:p>
          <a:endParaRPr lang="en-US">
            <a:latin typeface="Verdana" panose="020B0604030504040204" pitchFamily="34" charset="0"/>
            <a:ea typeface="Verdana" panose="020B0604030504040204" pitchFamily="34" charset="0"/>
          </a:endParaRPr>
        </a:p>
      </dgm:t>
    </dgm:pt>
    <dgm:pt modelId="{512797B9-3D3A-4CB4-944E-08B82554504A}">
      <dgm:prSet phldrT="[Text]" phldr="0"/>
      <dgm:spPr/>
      <dgm:t>
        <a:bodyPr/>
        <a:lstStyle/>
        <a:p>
          <a:pPr>
            <a:defRPr b="1"/>
          </a:pPr>
          <a:r>
            <a:rPr lang="en-US" dirty="0">
              <a:latin typeface="Verdana" panose="020B0604030504040204" pitchFamily="34" charset="0"/>
              <a:ea typeface="Verdana" panose="020B0604030504040204" pitchFamily="34" charset="0"/>
            </a:rPr>
            <a:t>Proposal Writing Phase</a:t>
          </a:r>
        </a:p>
      </dgm:t>
    </dgm:pt>
    <dgm:pt modelId="{53B53030-9F86-47B3-B7F4-6FCBE7E67A6C}" type="parTrans" cxnId="{0A58FC06-E888-4828-8AD2-EDFAB3647714}">
      <dgm:prSet/>
      <dgm:spPr/>
      <dgm:t>
        <a:bodyPr/>
        <a:lstStyle/>
        <a:p>
          <a:endParaRPr lang="en-US">
            <a:latin typeface="Verdana" panose="020B0604030504040204" pitchFamily="34" charset="0"/>
            <a:ea typeface="Verdana" panose="020B0604030504040204" pitchFamily="34" charset="0"/>
          </a:endParaRPr>
        </a:p>
      </dgm:t>
    </dgm:pt>
    <dgm:pt modelId="{99AD7A09-8AC5-415A-95FA-7E78C9DF2EA8}" type="sibTrans" cxnId="{0A58FC06-E888-4828-8AD2-EDFAB3647714}">
      <dgm:prSet/>
      <dgm:spPr/>
      <dgm:t>
        <a:bodyPr/>
        <a:lstStyle/>
        <a:p>
          <a:endParaRPr lang="en-US">
            <a:latin typeface="Verdana" panose="020B0604030504040204" pitchFamily="34" charset="0"/>
            <a:ea typeface="Verdana" panose="020B0604030504040204" pitchFamily="34" charset="0"/>
          </a:endParaRPr>
        </a:p>
      </dgm:t>
    </dgm:pt>
    <dgm:pt modelId="{083E0878-7CF6-472B-B7B9-6BE8E8D378DA}">
      <dgm:prSet phldrT="[Text]" phldr="0"/>
      <dgm:spPr/>
      <dgm:t>
        <a:bodyPr/>
        <a:lstStyle/>
        <a:p>
          <a:pPr rtl="0"/>
          <a:r>
            <a:rPr lang="en-US" b="0" dirty="0">
              <a:latin typeface="Verdana" panose="020B0604030504040204" pitchFamily="34" charset="0"/>
              <a:ea typeface="Verdana" panose="020B0604030504040204" pitchFamily="34" charset="0"/>
            </a:rPr>
            <a:t>Guidance for structuring the proposal and PI's presentation – Budget planning and justification</a:t>
          </a:r>
        </a:p>
      </dgm:t>
    </dgm:pt>
    <dgm:pt modelId="{138D14BD-76EB-4EE2-8C95-70991646A1A3}" type="parTrans" cxnId="{50DF9061-F115-4648-9CAE-D36ED7D4AF26}">
      <dgm:prSet/>
      <dgm:spPr/>
      <dgm:t>
        <a:bodyPr/>
        <a:lstStyle/>
        <a:p>
          <a:endParaRPr lang="en-US">
            <a:latin typeface="Verdana" panose="020B0604030504040204" pitchFamily="34" charset="0"/>
            <a:ea typeface="Verdana" panose="020B0604030504040204" pitchFamily="34" charset="0"/>
          </a:endParaRPr>
        </a:p>
      </dgm:t>
    </dgm:pt>
    <dgm:pt modelId="{346EFF7B-29EB-4F25-A3CA-8B742719AC7C}" type="sibTrans" cxnId="{50DF9061-F115-4648-9CAE-D36ED7D4AF26}">
      <dgm:prSet/>
      <dgm:spPr/>
      <dgm:t>
        <a:bodyPr/>
        <a:lstStyle/>
        <a:p>
          <a:endParaRPr lang="en-US">
            <a:latin typeface="Verdana" panose="020B0604030504040204" pitchFamily="34" charset="0"/>
            <a:ea typeface="Verdana" panose="020B0604030504040204" pitchFamily="34" charset="0"/>
          </a:endParaRPr>
        </a:p>
      </dgm:t>
    </dgm:pt>
    <dgm:pt modelId="{5912D790-2B74-46C8-B762-730CBBC75DBB}">
      <dgm:prSet phldrT="[Text]" phldr="0"/>
      <dgm:spPr/>
      <dgm:t>
        <a:bodyPr/>
        <a:lstStyle/>
        <a:p>
          <a:pPr>
            <a:defRPr b="1"/>
          </a:pPr>
          <a:r>
            <a:rPr lang="en-US" dirty="0">
              <a:latin typeface="Verdana" panose="020B0604030504040204" pitchFamily="34" charset="0"/>
              <a:ea typeface="Verdana" panose="020B0604030504040204" pitchFamily="34" charset="0"/>
            </a:rPr>
            <a:t>Review and Pre-Submission Phase</a:t>
          </a:r>
        </a:p>
      </dgm:t>
    </dgm:pt>
    <dgm:pt modelId="{D018EF7C-1F22-442C-8DFC-730E7A7B275A}" type="parTrans" cxnId="{D0CA57C5-09E6-4078-A68F-5F12A3EF7247}">
      <dgm:prSet/>
      <dgm:spPr/>
      <dgm:t>
        <a:bodyPr/>
        <a:lstStyle/>
        <a:p>
          <a:endParaRPr lang="en-US">
            <a:latin typeface="Verdana" panose="020B0604030504040204" pitchFamily="34" charset="0"/>
            <a:ea typeface="Verdana" panose="020B0604030504040204" pitchFamily="34" charset="0"/>
          </a:endParaRPr>
        </a:p>
      </dgm:t>
    </dgm:pt>
    <dgm:pt modelId="{955BD16C-CA67-4322-8D64-4EC3CBA8DB78}" type="sibTrans" cxnId="{D0CA57C5-09E6-4078-A68F-5F12A3EF7247}">
      <dgm:prSet/>
      <dgm:spPr/>
      <dgm:t>
        <a:bodyPr/>
        <a:lstStyle/>
        <a:p>
          <a:endParaRPr lang="en-US">
            <a:latin typeface="Verdana" panose="020B0604030504040204" pitchFamily="34" charset="0"/>
            <a:ea typeface="Verdana" panose="020B0604030504040204" pitchFamily="34" charset="0"/>
          </a:endParaRPr>
        </a:p>
      </dgm:t>
    </dgm:pt>
    <dgm:pt modelId="{240B806C-E253-43E0-ADF4-5C48483C444B}">
      <dgm:prSet phldrT="[Text]" phldr="0"/>
      <dgm:spPr/>
      <dgm:t>
        <a:bodyPr/>
        <a:lstStyle/>
        <a:p>
          <a:pPr rtl="0"/>
          <a:r>
            <a:rPr lang="en-US" dirty="0">
              <a:latin typeface="Verdana" panose="020B0604030504040204" pitchFamily="34" charset="0"/>
              <a:ea typeface="Verdana" panose="020B0604030504040204" pitchFamily="34" charset="0"/>
            </a:rPr>
            <a:t>Final proposal review and </a:t>
          </a:r>
          <a:r>
            <a:rPr lang="en-US" dirty="0" err="1">
              <a:latin typeface="Verdana" panose="020B0604030504040204" pitchFamily="34" charset="0"/>
              <a:ea typeface="Verdana" panose="020B0604030504040204" pitchFamily="34" charset="0"/>
            </a:rPr>
            <a:t>Finacial</a:t>
          </a:r>
          <a:r>
            <a:rPr lang="en-US" dirty="0">
              <a:latin typeface="Verdana" panose="020B0604030504040204" pitchFamily="34" charset="0"/>
              <a:ea typeface="Verdana" panose="020B0604030504040204" pitchFamily="34" charset="0"/>
            </a:rPr>
            <a:t> </a:t>
          </a:r>
          <a:r>
            <a:rPr lang="en-US" dirty="0" smtClean="0">
              <a:latin typeface="Verdana" panose="020B0604030504040204" pitchFamily="34" charset="0"/>
              <a:ea typeface="Verdana" panose="020B0604030504040204" pitchFamily="34" charset="0"/>
            </a:rPr>
            <a:t>&amp; legal </a:t>
          </a:r>
          <a:r>
            <a:rPr lang="en-US" dirty="0">
              <a:latin typeface="Verdana" panose="020B0604030504040204" pitchFamily="34" charset="0"/>
              <a:ea typeface="Verdana" panose="020B0604030504040204" pitchFamily="34" charset="0"/>
            </a:rPr>
            <a:t>checks of the proposal</a:t>
          </a:r>
        </a:p>
      </dgm:t>
    </dgm:pt>
    <dgm:pt modelId="{BF7F3DDD-114D-4F44-BAB1-0E59B20C4C3C}" type="parTrans" cxnId="{F823D810-8BA8-4E39-9513-D87E8B176857}">
      <dgm:prSet/>
      <dgm:spPr/>
      <dgm:t>
        <a:bodyPr/>
        <a:lstStyle/>
        <a:p>
          <a:endParaRPr lang="en-US">
            <a:latin typeface="Verdana" panose="020B0604030504040204" pitchFamily="34" charset="0"/>
            <a:ea typeface="Verdana" panose="020B0604030504040204" pitchFamily="34" charset="0"/>
          </a:endParaRPr>
        </a:p>
      </dgm:t>
    </dgm:pt>
    <dgm:pt modelId="{427A867E-AB38-4BF8-8F20-51A430A200B5}" type="sibTrans" cxnId="{F823D810-8BA8-4E39-9513-D87E8B176857}">
      <dgm:prSet/>
      <dgm:spPr/>
      <dgm:t>
        <a:bodyPr/>
        <a:lstStyle/>
        <a:p>
          <a:endParaRPr lang="en-US">
            <a:latin typeface="Verdana" panose="020B0604030504040204" pitchFamily="34" charset="0"/>
            <a:ea typeface="Verdana" panose="020B0604030504040204" pitchFamily="34" charset="0"/>
          </a:endParaRPr>
        </a:p>
      </dgm:t>
    </dgm:pt>
    <dgm:pt modelId="{4FAB1C3B-C821-40E6-8AF1-B5E897CCE0C1}">
      <dgm:prSet phldr="0"/>
      <dgm:spPr/>
      <dgm:t>
        <a:bodyPr/>
        <a:lstStyle/>
        <a:p>
          <a:pPr>
            <a:defRPr b="1"/>
          </a:pPr>
          <a:r>
            <a:rPr lang="en-US" smtClean="0">
              <a:latin typeface="Verdana" panose="020B0604030504040204" pitchFamily="34" charset="0"/>
              <a:ea typeface="Verdana" panose="020B0604030504040204" pitchFamily="34" charset="0"/>
              <a:cs typeface="Calibri"/>
            </a:rPr>
            <a:t>ERC Interview Preparation </a:t>
          </a:r>
          <a:endParaRPr lang="en-US" dirty="0">
            <a:latin typeface="Verdana" panose="020B0604030504040204" pitchFamily="34" charset="0"/>
            <a:ea typeface="Verdana" panose="020B0604030504040204" pitchFamily="34" charset="0"/>
            <a:cs typeface="Calibri"/>
          </a:endParaRPr>
        </a:p>
      </dgm:t>
    </dgm:pt>
    <dgm:pt modelId="{4F6FEF4E-0856-46E5-918E-59AB87C45B75}" type="parTrans" cxnId="{4FB7B2B0-3BAF-4D9A-A4F3-0D8992B84549}">
      <dgm:prSet/>
      <dgm:spPr/>
      <dgm:t>
        <a:bodyPr/>
        <a:lstStyle/>
        <a:p>
          <a:endParaRPr lang="en-US">
            <a:latin typeface="Verdana" panose="020B0604030504040204" pitchFamily="34" charset="0"/>
            <a:ea typeface="Verdana" panose="020B0604030504040204" pitchFamily="34" charset="0"/>
          </a:endParaRPr>
        </a:p>
      </dgm:t>
    </dgm:pt>
    <dgm:pt modelId="{5419655B-AD69-4275-B6A5-60AD587B08C5}" type="sibTrans" cxnId="{4FB7B2B0-3BAF-4D9A-A4F3-0D8992B84549}">
      <dgm:prSet/>
      <dgm:spPr/>
      <dgm:t>
        <a:bodyPr/>
        <a:lstStyle/>
        <a:p>
          <a:endParaRPr lang="en-US">
            <a:latin typeface="Verdana" panose="020B0604030504040204" pitchFamily="34" charset="0"/>
            <a:ea typeface="Verdana" panose="020B0604030504040204" pitchFamily="34" charset="0"/>
          </a:endParaRPr>
        </a:p>
      </dgm:t>
    </dgm:pt>
    <dgm:pt modelId="{1AD33DB0-C153-4E85-B1B8-71393DD07C3E}">
      <dgm:prSet phldr="0"/>
      <dgm:spPr/>
      <dgm:t>
        <a:bodyPr/>
        <a:lstStyle/>
        <a:p>
          <a:pPr rtl="0"/>
          <a:r>
            <a:rPr lang="en-US" dirty="0" smtClean="0">
              <a:latin typeface="Verdana" panose="020B0604030504040204" pitchFamily="34" charset="0"/>
              <a:ea typeface="Verdana" panose="020B0604030504040204" pitchFamily="34" charset="0"/>
              <a:cs typeface="Calibri"/>
            </a:rPr>
            <a:t>Structuring presentation and improving confidence and communication skills </a:t>
          </a:r>
          <a:endParaRPr lang="en-US" dirty="0">
            <a:latin typeface="Verdana" panose="020B0604030504040204" pitchFamily="34" charset="0"/>
            <a:ea typeface="Verdana" panose="020B0604030504040204" pitchFamily="34" charset="0"/>
            <a:cs typeface="Calibri"/>
          </a:endParaRPr>
        </a:p>
      </dgm:t>
    </dgm:pt>
    <dgm:pt modelId="{A2595266-2466-4B50-92FD-6B14DDDCCB3C}" type="parTrans" cxnId="{7285AA2F-861D-461F-930B-20373E590F2B}">
      <dgm:prSet/>
      <dgm:spPr/>
      <dgm:t>
        <a:bodyPr/>
        <a:lstStyle/>
        <a:p>
          <a:endParaRPr lang="en-US">
            <a:latin typeface="Verdana" panose="020B0604030504040204" pitchFamily="34" charset="0"/>
            <a:ea typeface="Verdana" panose="020B0604030504040204" pitchFamily="34" charset="0"/>
          </a:endParaRPr>
        </a:p>
      </dgm:t>
    </dgm:pt>
    <dgm:pt modelId="{95C52110-8EF2-4A85-9CDF-8F8AAD68196F}" type="sibTrans" cxnId="{7285AA2F-861D-461F-930B-20373E590F2B}">
      <dgm:prSet/>
      <dgm:spPr/>
      <dgm:t>
        <a:bodyPr/>
        <a:lstStyle/>
        <a:p>
          <a:endParaRPr lang="en-US">
            <a:latin typeface="Verdana" panose="020B0604030504040204" pitchFamily="34" charset="0"/>
            <a:ea typeface="Verdana" panose="020B0604030504040204" pitchFamily="34" charset="0"/>
          </a:endParaRPr>
        </a:p>
      </dgm:t>
    </dgm:pt>
    <dgm:pt modelId="{5112EC80-8559-4A69-8038-66D214305EFF}">
      <dgm:prSet phldr="0"/>
      <dgm:spPr/>
      <dgm:t>
        <a:bodyPr/>
        <a:lstStyle/>
        <a:p>
          <a:pPr>
            <a:defRPr b="1"/>
          </a:pPr>
          <a:r>
            <a:rPr lang="en-US" b="1" dirty="0" smtClean="0">
              <a:latin typeface="Verdana" panose="020B0604030504040204" pitchFamily="34" charset="0"/>
              <a:ea typeface="Verdana" panose="020B0604030504040204" pitchFamily="34" charset="0"/>
              <a:cs typeface="Calibri"/>
            </a:rPr>
            <a:t>Post-Grant Support </a:t>
          </a:r>
          <a:endParaRPr lang="en-US" b="1" dirty="0">
            <a:latin typeface="Verdana" panose="020B0604030504040204" pitchFamily="34" charset="0"/>
            <a:ea typeface="Verdana" panose="020B0604030504040204" pitchFamily="34" charset="0"/>
            <a:cs typeface="Calibri"/>
          </a:endParaRPr>
        </a:p>
      </dgm:t>
    </dgm:pt>
    <dgm:pt modelId="{B0044DF7-1D39-46D0-A0B6-C63F0D896632}" type="parTrans" cxnId="{EFB9BF92-0BA0-4402-945B-4262D61CBE85}">
      <dgm:prSet/>
      <dgm:spPr/>
      <dgm:t>
        <a:bodyPr/>
        <a:lstStyle/>
        <a:p>
          <a:endParaRPr lang="en-US">
            <a:latin typeface="Verdana" panose="020B0604030504040204" pitchFamily="34" charset="0"/>
            <a:ea typeface="Verdana" panose="020B0604030504040204" pitchFamily="34" charset="0"/>
          </a:endParaRPr>
        </a:p>
      </dgm:t>
    </dgm:pt>
    <dgm:pt modelId="{41686960-31C5-4F34-9667-B162BE54AB80}" type="sibTrans" cxnId="{EFB9BF92-0BA0-4402-945B-4262D61CBE85}">
      <dgm:prSet/>
      <dgm:spPr/>
      <dgm:t>
        <a:bodyPr/>
        <a:lstStyle/>
        <a:p>
          <a:endParaRPr lang="en-US">
            <a:latin typeface="Verdana" panose="020B0604030504040204" pitchFamily="34" charset="0"/>
            <a:ea typeface="Verdana" panose="020B0604030504040204" pitchFamily="34" charset="0"/>
          </a:endParaRPr>
        </a:p>
      </dgm:t>
    </dgm:pt>
    <dgm:pt modelId="{FEEED821-EBAD-4553-A45B-DD03DB03CA38}">
      <dgm:prSet phldr="0"/>
      <dgm:spPr/>
      <dgm:t>
        <a:bodyPr/>
        <a:lstStyle/>
        <a:p>
          <a:pPr rtl="0"/>
          <a:r>
            <a:rPr lang="en-US" smtClean="0">
              <a:latin typeface="Verdana" panose="020B0604030504040204" pitchFamily="34" charset="0"/>
              <a:ea typeface="Verdana" panose="020B0604030504040204" pitchFamily="34" charset="0"/>
              <a:cs typeface="Calibri"/>
            </a:rPr>
            <a:t>Project implementation and networking opportunities</a:t>
          </a:r>
          <a:endParaRPr lang="en-US" dirty="0">
            <a:latin typeface="Verdana" panose="020B0604030504040204" pitchFamily="34" charset="0"/>
            <a:ea typeface="Verdana" panose="020B0604030504040204" pitchFamily="34" charset="0"/>
            <a:cs typeface="Calibri"/>
          </a:endParaRPr>
        </a:p>
      </dgm:t>
    </dgm:pt>
    <dgm:pt modelId="{3F9B2546-8918-4241-BFE8-3E2C33F18035}" type="parTrans" cxnId="{43B54783-E8F8-4C25-8975-4F25E9021B7A}">
      <dgm:prSet/>
      <dgm:spPr/>
      <dgm:t>
        <a:bodyPr/>
        <a:lstStyle/>
        <a:p>
          <a:endParaRPr lang="en-US">
            <a:latin typeface="Verdana" panose="020B0604030504040204" pitchFamily="34" charset="0"/>
            <a:ea typeface="Verdana" panose="020B0604030504040204" pitchFamily="34" charset="0"/>
          </a:endParaRPr>
        </a:p>
      </dgm:t>
    </dgm:pt>
    <dgm:pt modelId="{73F2FF01-D643-401D-8239-2E0BD01EA3CE}" type="sibTrans" cxnId="{43B54783-E8F8-4C25-8975-4F25E9021B7A}">
      <dgm:prSet/>
      <dgm:spPr/>
      <dgm:t>
        <a:bodyPr/>
        <a:lstStyle/>
        <a:p>
          <a:endParaRPr lang="en-US">
            <a:latin typeface="Verdana" panose="020B0604030504040204" pitchFamily="34" charset="0"/>
            <a:ea typeface="Verdana" panose="020B0604030504040204" pitchFamily="34" charset="0"/>
          </a:endParaRPr>
        </a:p>
      </dgm:t>
    </dgm:pt>
    <dgm:pt modelId="{264F0AD5-4AC6-4C62-8629-782E8F9BA162}" type="pres">
      <dgm:prSet presAssocID="{ACFDD9DA-5444-4191-9AAE-3AF2D101CA83}" presName="root" presStyleCnt="0">
        <dgm:presLayoutVars>
          <dgm:chMax/>
          <dgm:chPref/>
          <dgm:animLvl val="lvl"/>
        </dgm:presLayoutVars>
      </dgm:prSet>
      <dgm:spPr/>
      <dgm:t>
        <a:bodyPr/>
        <a:lstStyle/>
        <a:p>
          <a:endParaRPr lang="en-US"/>
        </a:p>
      </dgm:t>
    </dgm:pt>
    <dgm:pt modelId="{92AB4B33-3F01-4F03-A4C8-2F939F0FDE2C}" type="pres">
      <dgm:prSet presAssocID="{ACFDD9DA-5444-4191-9AAE-3AF2D101CA83}" presName="divider" presStyleLbl="fgAccFollowNode1" presStyleIdx="0" presStyleCnt="1"/>
      <dgm:spPr/>
      <dgm:t>
        <a:bodyPr/>
        <a:lstStyle/>
        <a:p>
          <a:endParaRPr lang="en-US"/>
        </a:p>
      </dgm:t>
    </dgm:pt>
    <dgm:pt modelId="{AD5D33CC-C1ED-4819-A2C6-AFF85EC81571}" type="pres">
      <dgm:prSet presAssocID="{ACFDD9DA-5444-4191-9AAE-3AF2D101CA83}" presName="nodes" presStyleCnt="0">
        <dgm:presLayoutVars>
          <dgm:chMax/>
          <dgm:chPref/>
          <dgm:animLvl val="lvl"/>
        </dgm:presLayoutVars>
      </dgm:prSet>
      <dgm:spPr/>
      <dgm:t>
        <a:bodyPr/>
        <a:lstStyle/>
        <a:p>
          <a:endParaRPr lang="en-US"/>
        </a:p>
      </dgm:t>
    </dgm:pt>
    <dgm:pt modelId="{BFD707E0-6A6A-433C-B881-25979C11A79F}" type="pres">
      <dgm:prSet presAssocID="{1DB88729-324E-48C4-8F52-A089BB89C09C}" presName="composite" presStyleCnt="0"/>
      <dgm:spPr/>
      <dgm:t>
        <a:bodyPr/>
        <a:lstStyle/>
        <a:p>
          <a:endParaRPr lang="en-US"/>
        </a:p>
      </dgm:t>
    </dgm:pt>
    <dgm:pt modelId="{97C563ED-DA44-43B0-8A97-D2E21A3FB6B6}" type="pres">
      <dgm:prSet presAssocID="{1DB88729-324E-48C4-8F52-A089BB89C09C}" presName="L1TextContainer" presStyleLbl="revTx" presStyleIdx="0" presStyleCnt="5">
        <dgm:presLayoutVars>
          <dgm:chMax val="1"/>
          <dgm:chPref val="1"/>
          <dgm:bulletEnabled val="1"/>
        </dgm:presLayoutVars>
      </dgm:prSet>
      <dgm:spPr/>
      <dgm:t>
        <a:bodyPr/>
        <a:lstStyle/>
        <a:p>
          <a:endParaRPr lang="en-US"/>
        </a:p>
      </dgm:t>
    </dgm:pt>
    <dgm:pt modelId="{50E3DC75-B4EA-4CC1-8CF8-968A813BF808}" type="pres">
      <dgm:prSet presAssocID="{1DB88729-324E-48C4-8F52-A089BB89C09C}" presName="L2TextContainerWrapper" presStyleCnt="0">
        <dgm:presLayoutVars>
          <dgm:chMax val="0"/>
          <dgm:chPref val="0"/>
          <dgm:bulletEnabled val="1"/>
        </dgm:presLayoutVars>
      </dgm:prSet>
      <dgm:spPr/>
      <dgm:t>
        <a:bodyPr/>
        <a:lstStyle/>
        <a:p>
          <a:endParaRPr lang="en-US"/>
        </a:p>
      </dgm:t>
    </dgm:pt>
    <dgm:pt modelId="{5E3E1E8C-5F50-4D45-AAE9-8C853D3DC961}" type="pres">
      <dgm:prSet presAssocID="{1DB88729-324E-48C4-8F52-A089BB89C09C}" presName="L2TextContainer" presStyleLbl="bgAcc1" presStyleIdx="0" presStyleCnt="5"/>
      <dgm:spPr/>
      <dgm:t>
        <a:bodyPr/>
        <a:lstStyle/>
        <a:p>
          <a:endParaRPr lang="en-US"/>
        </a:p>
      </dgm:t>
    </dgm:pt>
    <dgm:pt modelId="{B5B838F8-3DD0-4EAD-860C-1D8C8C97898D}" type="pres">
      <dgm:prSet presAssocID="{1DB88729-324E-48C4-8F52-A089BB89C09C}" presName="FlexibleEmptyPlaceHolder" presStyleCnt="0"/>
      <dgm:spPr/>
      <dgm:t>
        <a:bodyPr/>
        <a:lstStyle/>
        <a:p>
          <a:endParaRPr lang="en-US"/>
        </a:p>
      </dgm:t>
    </dgm:pt>
    <dgm:pt modelId="{F3C68B76-0739-47EA-85A9-2FEBD23DFEC8}" type="pres">
      <dgm:prSet presAssocID="{1DB88729-324E-48C4-8F52-A089BB89C09C}" presName="ConnectLine" presStyleLbl="sibTrans1D1" presStyleIdx="0" presStyleCnt="5"/>
      <dgm:spPr/>
      <dgm:t>
        <a:bodyPr/>
        <a:lstStyle/>
        <a:p>
          <a:endParaRPr lang="en-US"/>
        </a:p>
      </dgm:t>
    </dgm:pt>
    <dgm:pt modelId="{C7B3A6C4-3356-481C-ACD7-18E687ECBAF9}" type="pres">
      <dgm:prSet presAssocID="{1DB88729-324E-48C4-8F52-A089BB89C09C}" presName="ConnectorPoint" presStyleLbl="alignNode1" presStyleIdx="0" presStyleCnt="5"/>
      <dgm:spPr/>
      <dgm:t>
        <a:bodyPr/>
        <a:lstStyle/>
        <a:p>
          <a:endParaRPr lang="en-US"/>
        </a:p>
      </dgm:t>
    </dgm:pt>
    <dgm:pt modelId="{832C1727-272B-4088-8152-A5766D8D3208}" type="pres">
      <dgm:prSet presAssocID="{1DB88729-324E-48C4-8F52-A089BB89C09C}" presName="EmptyPlaceHolder" presStyleCnt="0"/>
      <dgm:spPr/>
      <dgm:t>
        <a:bodyPr/>
        <a:lstStyle/>
        <a:p>
          <a:endParaRPr lang="en-US"/>
        </a:p>
      </dgm:t>
    </dgm:pt>
    <dgm:pt modelId="{7D049FE8-5A3F-44DD-801A-F63A4F78BEC2}" type="pres">
      <dgm:prSet presAssocID="{DFF36517-F3EA-4220-B6F3-C41E7CAC6D7C}" presName="spaceBetweenRectangles" presStyleCnt="0"/>
      <dgm:spPr/>
      <dgm:t>
        <a:bodyPr/>
        <a:lstStyle/>
        <a:p>
          <a:endParaRPr lang="en-US"/>
        </a:p>
      </dgm:t>
    </dgm:pt>
    <dgm:pt modelId="{9B7C358C-ADE2-4765-BF51-B5A66447817C}" type="pres">
      <dgm:prSet presAssocID="{512797B9-3D3A-4CB4-944E-08B82554504A}" presName="composite" presStyleCnt="0"/>
      <dgm:spPr/>
      <dgm:t>
        <a:bodyPr/>
        <a:lstStyle/>
        <a:p>
          <a:endParaRPr lang="en-US"/>
        </a:p>
      </dgm:t>
    </dgm:pt>
    <dgm:pt modelId="{45672D83-1B5B-4E96-ACEF-2C7223BF5A1F}" type="pres">
      <dgm:prSet presAssocID="{512797B9-3D3A-4CB4-944E-08B82554504A}" presName="L1TextContainer" presStyleLbl="revTx" presStyleIdx="1" presStyleCnt="5">
        <dgm:presLayoutVars>
          <dgm:chMax val="1"/>
          <dgm:chPref val="1"/>
          <dgm:bulletEnabled val="1"/>
        </dgm:presLayoutVars>
      </dgm:prSet>
      <dgm:spPr/>
      <dgm:t>
        <a:bodyPr/>
        <a:lstStyle/>
        <a:p>
          <a:endParaRPr lang="en-US"/>
        </a:p>
      </dgm:t>
    </dgm:pt>
    <dgm:pt modelId="{ECCECC21-F44B-437F-9A94-6713E8DE299A}" type="pres">
      <dgm:prSet presAssocID="{512797B9-3D3A-4CB4-944E-08B82554504A}" presName="L2TextContainerWrapper" presStyleCnt="0">
        <dgm:presLayoutVars>
          <dgm:chMax val="0"/>
          <dgm:chPref val="0"/>
          <dgm:bulletEnabled val="1"/>
        </dgm:presLayoutVars>
      </dgm:prSet>
      <dgm:spPr/>
      <dgm:t>
        <a:bodyPr/>
        <a:lstStyle/>
        <a:p>
          <a:endParaRPr lang="en-US"/>
        </a:p>
      </dgm:t>
    </dgm:pt>
    <dgm:pt modelId="{EFC58041-02B6-4A13-AB03-090F3FF54A32}" type="pres">
      <dgm:prSet presAssocID="{512797B9-3D3A-4CB4-944E-08B82554504A}" presName="L2TextContainer" presStyleLbl="bgAcc1" presStyleIdx="1" presStyleCnt="5"/>
      <dgm:spPr/>
      <dgm:t>
        <a:bodyPr/>
        <a:lstStyle/>
        <a:p>
          <a:endParaRPr lang="en-US"/>
        </a:p>
      </dgm:t>
    </dgm:pt>
    <dgm:pt modelId="{C755C332-5D44-42D0-B4D4-5FF26A309892}" type="pres">
      <dgm:prSet presAssocID="{512797B9-3D3A-4CB4-944E-08B82554504A}" presName="FlexibleEmptyPlaceHolder" presStyleCnt="0"/>
      <dgm:spPr/>
      <dgm:t>
        <a:bodyPr/>
        <a:lstStyle/>
        <a:p>
          <a:endParaRPr lang="en-US"/>
        </a:p>
      </dgm:t>
    </dgm:pt>
    <dgm:pt modelId="{CBB1961B-825B-4E4D-8828-0F3CAC8FC0B1}" type="pres">
      <dgm:prSet presAssocID="{512797B9-3D3A-4CB4-944E-08B82554504A}" presName="ConnectLine" presStyleLbl="sibTrans1D1" presStyleIdx="1" presStyleCnt="5"/>
      <dgm:spPr/>
      <dgm:t>
        <a:bodyPr/>
        <a:lstStyle/>
        <a:p>
          <a:endParaRPr lang="en-US"/>
        </a:p>
      </dgm:t>
    </dgm:pt>
    <dgm:pt modelId="{46267890-1247-4A09-83C0-B1C5E3DEBD35}" type="pres">
      <dgm:prSet presAssocID="{512797B9-3D3A-4CB4-944E-08B82554504A}" presName="ConnectorPoint" presStyleLbl="alignNode1" presStyleIdx="1" presStyleCnt="5"/>
      <dgm:spPr/>
      <dgm:t>
        <a:bodyPr/>
        <a:lstStyle/>
        <a:p>
          <a:endParaRPr lang="en-US"/>
        </a:p>
      </dgm:t>
    </dgm:pt>
    <dgm:pt modelId="{58B48747-E043-4909-AAAE-17634CDC1E96}" type="pres">
      <dgm:prSet presAssocID="{512797B9-3D3A-4CB4-944E-08B82554504A}" presName="EmptyPlaceHolder" presStyleCnt="0"/>
      <dgm:spPr/>
      <dgm:t>
        <a:bodyPr/>
        <a:lstStyle/>
        <a:p>
          <a:endParaRPr lang="en-US"/>
        </a:p>
      </dgm:t>
    </dgm:pt>
    <dgm:pt modelId="{F6A35720-8520-46B0-B857-80EDB4371215}" type="pres">
      <dgm:prSet presAssocID="{99AD7A09-8AC5-415A-95FA-7E78C9DF2EA8}" presName="spaceBetweenRectangles" presStyleCnt="0"/>
      <dgm:spPr/>
      <dgm:t>
        <a:bodyPr/>
        <a:lstStyle/>
        <a:p>
          <a:endParaRPr lang="en-US"/>
        </a:p>
      </dgm:t>
    </dgm:pt>
    <dgm:pt modelId="{37B6704B-0FA4-4BD4-8D51-7498E41B5965}" type="pres">
      <dgm:prSet presAssocID="{5912D790-2B74-46C8-B762-730CBBC75DBB}" presName="composite" presStyleCnt="0"/>
      <dgm:spPr/>
      <dgm:t>
        <a:bodyPr/>
        <a:lstStyle/>
        <a:p>
          <a:endParaRPr lang="en-US"/>
        </a:p>
      </dgm:t>
    </dgm:pt>
    <dgm:pt modelId="{49F56256-D5BB-4C07-B725-1CB88C50EECA}" type="pres">
      <dgm:prSet presAssocID="{5912D790-2B74-46C8-B762-730CBBC75DBB}" presName="L1TextContainer" presStyleLbl="revTx" presStyleIdx="2" presStyleCnt="5">
        <dgm:presLayoutVars>
          <dgm:chMax val="1"/>
          <dgm:chPref val="1"/>
          <dgm:bulletEnabled val="1"/>
        </dgm:presLayoutVars>
      </dgm:prSet>
      <dgm:spPr/>
      <dgm:t>
        <a:bodyPr/>
        <a:lstStyle/>
        <a:p>
          <a:endParaRPr lang="en-US"/>
        </a:p>
      </dgm:t>
    </dgm:pt>
    <dgm:pt modelId="{A9F9B2FF-B2BC-43EA-BABD-086E14706FCA}" type="pres">
      <dgm:prSet presAssocID="{5912D790-2B74-46C8-B762-730CBBC75DBB}" presName="L2TextContainerWrapper" presStyleCnt="0">
        <dgm:presLayoutVars>
          <dgm:chMax val="0"/>
          <dgm:chPref val="0"/>
          <dgm:bulletEnabled val="1"/>
        </dgm:presLayoutVars>
      </dgm:prSet>
      <dgm:spPr/>
      <dgm:t>
        <a:bodyPr/>
        <a:lstStyle/>
        <a:p>
          <a:endParaRPr lang="en-US"/>
        </a:p>
      </dgm:t>
    </dgm:pt>
    <dgm:pt modelId="{BAF38104-FF46-42B9-8F8E-E4F02251965F}" type="pres">
      <dgm:prSet presAssocID="{5912D790-2B74-46C8-B762-730CBBC75DBB}" presName="L2TextContainer" presStyleLbl="bgAcc1" presStyleIdx="2" presStyleCnt="5"/>
      <dgm:spPr/>
      <dgm:t>
        <a:bodyPr/>
        <a:lstStyle/>
        <a:p>
          <a:endParaRPr lang="en-US"/>
        </a:p>
      </dgm:t>
    </dgm:pt>
    <dgm:pt modelId="{CC32B0DB-78B0-43A2-87AE-E4AEEE5289D2}" type="pres">
      <dgm:prSet presAssocID="{5912D790-2B74-46C8-B762-730CBBC75DBB}" presName="FlexibleEmptyPlaceHolder" presStyleCnt="0"/>
      <dgm:spPr/>
      <dgm:t>
        <a:bodyPr/>
        <a:lstStyle/>
        <a:p>
          <a:endParaRPr lang="en-US"/>
        </a:p>
      </dgm:t>
    </dgm:pt>
    <dgm:pt modelId="{3731F3A2-8D8D-4FB8-8E31-2E84CF60576B}" type="pres">
      <dgm:prSet presAssocID="{5912D790-2B74-46C8-B762-730CBBC75DBB}" presName="ConnectLine" presStyleLbl="sibTrans1D1" presStyleIdx="2" presStyleCnt="5"/>
      <dgm:spPr/>
      <dgm:t>
        <a:bodyPr/>
        <a:lstStyle/>
        <a:p>
          <a:endParaRPr lang="en-US"/>
        </a:p>
      </dgm:t>
    </dgm:pt>
    <dgm:pt modelId="{371D0B5F-2BE1-4228-9421-FC5D2DA70383}" type="pres">
      <dgm:prSet presAssocID="{5912D790-2B74-46C8-B762-730CBBC75DBB}" presName="ConnectorPoint" presStyleLbl="alignNode1" presStyleIdx="2" presStyleCnt="5"/>
      <dgm:spPr/>
      <dgm:t>
        <a:bodyPr/>
        <a:lstStyle/>
        <a:p>
          <a:endParaRPr lang="en-US"/>
        </a:p>
      </dgm:t>
    </dgm:pt>
    <dgm:pt modelId="{BBC501CA-DD59-4F51-9D16-3BB876FD0601}" type="pres">
      <dgm:prSet presAssocID="{5912D790-2B74-46C8-B762-730CBBC75DBB}" presName="EmptyPlaceHolder" presStyleCnt="0"/>
      <dgm:spPr/>
      <dgm:t>
        <a:bodyPr/>
        <a:lstStyle/>
        <a:p>
          <a:endParaRPr lang="en-US"/>
        </a:p>
      </dgm:t>
    </dgm:pt>
    <dgm:pt modelId="{C380F302-0068-440F-9746-84EB1598AA72}" type="pres">
      <dgm:prSet presAssocID="{955BD16C-CA67-4322-8D64-4EC3CBA8DB78}" presName="spaceBetweenRectangles" presStyleCnt="0"/>
      <dgm:spPr/>
      <dgm:t>
        <a:bodyPr/>
        <a:lstStyle/>
        <a:p>
          <a:endParaRPr lang="en-US"/>
        </a:p>
      </dgm:t>
    </dgm:pt>
    <dgm:pt modelId="{CEDF3251-3C53-494F-8B7F-3053BE771070}" type="pres">
      <dgm:prSet presAssocID="{4FAB1C3B-C821-40E6-8AF1-B5E897CCE0C1}" presName="composite" presStyleCnt="0"/>
      <dgm:spPr/>
      <dgm:t>
        <a:bodyPr/>
        <a:lstStyle/>
        <a:p>
          <a:endParaRPr lang="en-US"/>
        </a:p>
      </dgm:t>
    </dgm:pt>
    <dgm:pt modelId="{824634C9-6021-4DE7-BA32-89B68F8D254A}" type="pres">
      <dgm:prSet presAssocID="{4FAB1C3B-C821-40E6-8AF1-B5E897CCE0C1}" presName="L1TextContainer" presStyleLbl="revTx" presStyleIdx="3" presStyleCnt="5">
        <dgm:presLayoutVars>
          <dgm:chMax val="1"/>
          <dgm:chPref val="1"/>
          <dgm:bulletEnabled val="1"/>
        </dgm:presLayoutVars>
      </dgm:prSet>
      <dgm:spPr/>
      <dgm:t>
        <a:bodyPr/>
        <a:lstStyle/>
        <a:p>
          <a:endParaRPr lang="en-US"/>
        </a:p>
      </dgm:t>
    </dgm:pt>
    <dgm:pt modelId="{42B70EC3-838F-4895-8EDF-AE390A8148C2}" type="pres">
      <dgm:prSet presAssocID="{4FAB1C3B-C821-40E6-8AF1-B5E897CCE0C1}" presName="L2TextContainerWrapper" presStyleCnt="0">
        <dgm:presLayoutVars>
          <dgm:chMax val="0"/>
          <dgm:chPref val="0"/>
          <dgm:bulletEnabled val="1"/>
        </dgm:presLayoutVars>
      </dgm:prSet>
      <dgm:spPr/>
      <dgm:t>
        <a:bodyPr/>
        <a:lstStyle/>
        <a:p>
          <a:endParaRPr lang="en-US"/>
        </a:p>
      </dgm:t>
    </dgm:pt>
    <dgm:pt modelId="{B8E24F1B-CD75-4232-A423-5084EF79E839}" type="pres">
      <dgm:prSet presAssocID="{4FAB1C3B-C821-40E6-8AF1-B5E897CCE0C1}" presName="L2TextContainer" presStyleLbl="bgAcc1" presStyleIdx="3" presStyleCnt="5"/>
      <dgm:spPr/>
      <dgm:t>
        <a:bodyPr/>
        <a:lstStyle/>
        <a:p>
          <a:endParaRPr lang="en-US"/>
        </a:p>
      </dgm:t>
    </dgm:pt>
    <dgm:pt modelId="{A8D4F322-D8FE-4A51-AD98-2AF0D4B97AA6}" type="pres">
      <dgm:prSet presAssocID="{4FAB1C3B-C821-40E6-8AF1-B5E897CCE0C1}" presName="FlexibleEmptyPlaceHolder" presStyleCnt="0"/>
      <dgm:spPr/>
      <dgm:t>
        <a:bodyPr/>
        <a:lstStyle/>
        <a:p>
          <a:endParaRPr lang="en-US"/>
        </a:p>
      </dgm:t>
    </dgm:pt>
    <dgm:pt modelId="{750D1ED2-C291-4B90-80D9-C4D5783AD512}" type="pres">
      <dgm:prSet presAssocID="{4FAB1C3B-C821-40E6-8AF1-B5E897CCE0C1}" presName="ConnectLine" presStyleLbl="sibTrans1D1" presStyleIdx="3" presStyleCnt="5"/>
      <dgm:spPr/>
      <dgm:t>
        <a:bodyPr/>
        <a:lstStyle/>
        <a:p>
          <a:endParaRPr lang="en-US"/>
        </a:p>
      </dgm:t>
    </dgm:pt>
    <dgm:pt modelId="{A40A2965-A2A3-4690-8F94-BC1677B4A197}" type="pres">
      <dgm:prSet presAssocID="{4FAB1C3B-C821-40E6-8AF1-B5E897CCE0C1}" presName="ConnectorPoint" presStyleLbl="alignNode1" presStyleIdx="3" presStyleCnt="5"/>
      <dgm:spPr/>
      <dgm:t>
        <a:bodyPr/>
        <a:lstStyle/>
        <a:p>
          <a:endParaRPr lang="en-US"/>
        </a:p>
      </dgm:t>
    </dgm:pt>
    <dgm:pt modelId="{DAC48D11-4FA8-47C9-B1A5-864444104501}" type="pres">
      <dgm:prSet presAssocID="{4FAB1C3B-C821-40E6-8AF1-B5E897CCE0C1}" presName="EmptyPlaceHolder" presStyleCnt="0"/>
      <dgm:spPr/>
      <dgm:t>
        <a:bodyPr/>
        <a:lstStyle/>
        <a:p>
          <a:endParaRPr lang="en-US"/>
        </a:p>
      </dgm:t>
    </dgm:pt>
    <dgm:pt modelId="{51CA5C6A-DD79-4146-9369-3DAFE746E1F2}" type="pres">
      <dgm:prSet presAssocID="{5419655B-AD69-4275-B6A5-60AD587B08C5}" presName="spaceBetweenRectangles" presStyleCnt="0"/>
      <dgm:spPr/>
      <dgm:t>
        <a:bodyPr/>
        <a:lstStyle/>
        <a:p>
          <a:endParaRPr lang="en-US"/>
        </a:p>
      </dgm:t>
    </dgm:pt>
    <dgm:pt modelId="{CA2499E1-FF1A-4A57-9740-45E16E5A0BAB}" type="pres">
      <dgm:prSet presAssocID="{5112EC80-8559-4A69-8038-66D214305EFF}" presName="composite" presStyleCnt="0"/>
      <dgm:spPr/>
      <dgm:t>
        <a:bodyPr/>
        <a:lstStyle/>
        <a:p>
          <a:endParaRPr lang="en-US"/>
        </a:p>
      </dgm:t>
    </dgm:pt>
    <dgm:pt modelId="{EF5BD4BE-4DF8-46E9-B49F-386092AE0D4C}" type="pres">
      <dgm:prSet presAssocID="{5112EC80-8559-4A69-8038-66D214305EFF}" presName="L1TextContainer" presStyleLbl="revTx" presStyleIdx="4" presStyleCnt="5">
        <dgm:presLayoutVars>
          <dgm:chMax val="1"/>
          <dgm:chPref val="1"/>
          <dgm:bulletEnabled val="1"/>
        </dgm:presLayoutVars>
      </dgm:prSet>
      <dgm:spPr/>
      <dgm:t>
        <a:bodyPr/>
        <a:lstStyle/>
        <a:p>
          <a:endParaRPr lang="en-US"/>
        </a:p>
      </dgm:t>
    </dgm:pt>
    <dgm:pt modelId="{BDE83AD3-6549-4191-A5F6-A19C9799B37E}" type="pres">
      <dgm:prSet presAssocID="{5112EC80-8559-4A69-8038-66D214305EFF}" presName="L2TextContainerWrapper" presStyleCnt="0">
        <dgm:presLayoutVars>
          <dgm:chMax val="0"/>
          <dgm:chPref val="0"/>
          <dgm:bulletEnabled val="1"/>
        </dgm:presLayoutVars>
      </dgm:prSet>
      <dgm:spPr/>
      <dgm:t>
        <a:bodyPr/>
        <a:lstStyle/>
        <a:p>
          <a:endParaRPr lang="en-US"/>
        </a:p>
      </dgm:t>
    </dgm:pt>
    <dgm:pt modelId="{EEA1A1D0-135E-4A95-90CB-8F3B5423FEA5}" type="pres">
      <dgm:prSet presAssocID="{5112EC80-8559-4A69-8038-66D214305EFF}" presName="L2TextContainer" presStyleLbl="bgAcc1" presStyleIdx="4" presStyleCnt="5"/>
      <dgm:spPr/>
      <dgm:t>
        <a:bodyPr/>
        <a:lstStyle/>
        <a:p>
          <a:endParaRPr lang="en-US"/>
        </a:p>
      </dgm:t>
    </dgm:pt>
    <dgm:pt modelId="{9BAFC8FF-67D7-4205-B078-5916F2B9EDD6}" type="pres">
      <dgm:prSet presAssocID="{5112EC80-8559-4A69-8038-66D214305EFF}" presName="FlexibleEmptyPlaceHolder" presStyleCnt="0"/>
      <dgm:spPr/>
      <dgm:t>
        <a:bodyPr/>
        <a:lstStyle/>
        <a:p>
          <a:endParaRPr lang="en-US"/>
        </a:p>
      </dgm:t>
    </dgm:pt>
    <dgm:pt modelId="{6AEA8249-6A9B-48FB-98F7-3B3C098E7B91}" type="pres">
      <dgm:prSet presAssocID="{5112EC80-8559-4A69-8038-66D214305EFF}" presName="ConnectLine" presStyleLbl="sibTrans1D1" presStyleIdx="4" presStyleCnt="5"/>
      <dgm:spPr/>
      <dgm:t>
        <a:bodyPr/>
        <a:lstStyle/>
        <a:p>
          <a:endParaRPr lang="en-US"/>
        </a:p>
      </dgm:t>
    </dgm:pt>
    <dgm:pt modelId="{F1FD9C7E-12E4-4844-8F9D-3C197182290A}" type="pres">
      <dgm:prSet presAssocID="{5112EC80-8559-4A69-8038-66D214305EFF}" presName="ConnectorPoint" presStyleLbl="alignNode1" presStyleIdx="4" presStyleCnt="5"/>
      <dgm:spPr/>
      <dgm:t>
        <a:bodyPr/>
        <a:lstStyle/>
        <a:p>
          <a:endParaRPr lang="en-US"/>
        </a:p>
      </dgm:t>
    </dgm:pt>
    <dgm:pt modelId="{FA3AD2A1-A444-4559-B7AC-784FFEE0D85A}" type="pres">
      <dgm:prSet presAssocID="{5112EC80-8559-4A69-8038-66D214305EFF}" presName="EmptyPlaceHolder" presStyleCnt="0"/>
      <dgm:spPr/>
      <dgm:t>
        <a:bodyPr/>
        <a:lstStyle/>
        <a:p>
          <a:endParaRPr lang="en-US"/>
        </a:p>
      </dgm:t>
    </dgm:pt>
  </dgm:ptLst>
  <dgm:cxnLst>
    <dgm:cxn modelId="{7285AA2F-861D-461F-930B-20373E590F2B}" srcId="{4FAB1C3B-C821-40E6-8AF1-B5E897CCE0C1}" destId="{1AD33DB0-C153-4E85-B1B8-71393DD07C3E}" srcOrd="0" destOrd="0" parTransId="{A2595266-2466-4B50-92FD-6B14DDDCCB3C}" sibTransId="{95C52110-8EF2-4A85-9CDF-8F8AAD68196F}"/>
    <dgm:cxn modelId="{0A58FC06-E888-4828-8AD2-EDFAB3647714}" srcId="{ACFDD9DA-5444-4191-9AAE-3AF2D101CA83}" destId="{512797B9-3D3A-4CB4-944E-08B82554504A}" srcOrd="1" destOrd="0" parTransId="{53B53030-9F86-47B3-B7F4-6FCBE7E67A6C}" sibTransId="{99AD7A09-8AC5-415A-95FA-7E78C9DF2EA8}"/>
    <dgm:cxn modelId="{AAFAB2EC-3DCC-4222-AA7E-847881F457E5}" type="presOf" srcId="{1AD33DB0-C153-4E85-B1B8-71393DD07C3E}" destId="{B8E24F1B-CD75-4232-A423-5084EF79E839}" srcOrd="0" destOrd="0" presId="urn:microsoft.com/office/officeart/2016/7/layout/BasicTimeline"/>
    <dgm:cxn modelId="{0C268A1D-F0B8-489A-83B4-76FA0AC0F98C}" type="presOf" srcId="{5912D790-2B74-46C8-B762-730CBBC75DBB}" destId="{49F56256-D5BB-4C07-B725-1CB88C50EECA}" srcOrd="0" destOrd="0" presId="urn:microsoft.com/office/officeart/2016/7/layout/BasicTimeline"/>
    <dgm:cxn modelId="{DD0EE337-64FE-49B1-A3A2-5C3C153C9F80}" type="presOf" srcId="{512797B9-3D3A-4CB4-944E-08B82554504A}" destId="{45672D83-1B5B-4E96-ACEF-2C7223BF5A1F}" srcOrd="0" destOrd="0" presId="urn:microsoft.com/office/officeart/2016/7/layout/BasicTimeline"/>
    <dgm:cxn modelId="{F823D810-8BA8-4E39-9513-D87E8B176857}" srcId="{5912D790-2B74-46C8-B762-730CBBC75DBB}" destId="{240B806C-E253-43E0-ADF4-5C48483C444B}" srcOrd="0" destOrd="0" parTransId="{BF7F3DDD-114D-4F44-BAB1-0E59B20C4C3C}" sibTransId="{427A867E-AB38-4BF8-8F20-51A430A200B5}"/>
    <dgm:cxn modelId="{8BF2A29D-C696-4B0B-9230-AA59EAE17E6E}" type="presOf" srcId="{1DB88729-324E-48C4-8F52-A089BB89C09C}" destId="{97C563ED-DA44-43B0-8A97-D2E21A3FB6B6}" srcOrd="0" destOrd="0" presId="urn:microsoft.com/office/officeart/2016/7/layout/BasicTimeline"/>
    <dgm:cxn modelId="{BB5F70BA-8E87-4E54-9BC9-0C29851D925E}" type="presOf" srcId="{ED232254-A052-444D-A179-704A64617F4E}" destId="{5E3E1E8C-5F50-4D45-AAE9-8C853D3DC961}" srcOrd="0" destOrd="0" presId="urn:microsoft.com/office/officeart/2016/7/layout/BasicTimeline"/>
    <dgm:cxn modelId="{4FB7B2B0-3BAF-4D9A-A4F3-0D8992B84549}" srcId="{ACFDD9DA-5444-4191-9AAE-3AF2D101CA83}" destId="{4FAB1C3B-C821-40E6-8AF1-B5E897CCE0C1}" srcOrd="3" destOrd="0" parTransId="{4F6FEF4E-0856-46E5-918E-59AB87C45B75}" sibTransId="{5419655B-AD69-4275-B6A5-60AD587B08C5}"/>
    <dgm:cxn modelId="{CAD66730-04D7-49E0-963D-F7ECE7DE2649}" type="presOf" srcId="{FEEED821-EBAD-4553-A45B-DD03DB03CA38}" destId="{EEA1A1D0-135E-4A95-90CB-8F3B5423FEA5}" srcOrd="0" destOrd="0" presId="urn:microsoft.com/office/officeart/2016/7/layout/BasicTimeline"/>
    <dgm:cxn modelId="{B568EEAA-108E-4D5C-9581-3599A81BE4A8}" srcId="{1DB88729-324E-48C4-8F52-A089BB89C09C}" destId="{ED232254-A052-444D-A179-704A64617F4E}" srcOrd="0" destOrd="0" parTransId="{E1FF307B-A58E-47F1-84C6-F41FA5FE9A31}" sibTransId="{33468459-4322-4D8B-838C-11F3D126BA78}"/>
    <dgm:cxn modelId="{0C714D40-0375-45F2-A0E8-2CAEE6D16423}" type="presOf" srcId="{ACFDD9DA-5444-4191-9AAE-3AF2D101CA83}" destId="{264F0AD5-4AC6-4C62-8629-782E8F9BA162}" srcOrd="0" destOrd="0" presId="urn:microsoft.com/office/officeart/2016/7/layout/BasicTimeline"/>
    <dgm:cxn modelId="{48CB9141-99FF-48E0-9192-20C5492021D1}" srcId="{ACFDD9DA-5444-4191-9AAE-3AF2D101CA83}" destId="{1DB88729-324E-48C4-8F52-A089BB89C09C}" srcOrd="0" destOrd="0" parTransId="{DB1C51E1-620C-401D-B2A1-E432245992CF}" sibTransId="{DFF36517-F3EA-4220-B6F3-C41E7CAC6D7C}"/>
    <dgm:cxn modelId="{D0CA57C5-09E6-4078-A68F-5F12A3EF7247}" srcId="{ACFDD9DA-5444-4191-9AAE-3AF2D101CA83}" destId="{5912D790-2B74-46C8-B762-730CBBC75DBB}" srcOrd="2" destOrd="0" parTransId="{D018EF7C-1F22-442C-8DFC-730E7A7B275A}" sibTransId="{955BD16C-CA67-4322-8D64-4EC3CBA8DB78}"/>
    <dgm:cxn modelId="{50DF9061-F115-4648-9CAE-D36ED7D4AF26}" srcId="{512797B9-3D3A-4CB4-944E-08B82554504A}" destId="{083E0878-7CF6-472B-B7B9-6BE8E8D378DA}" srcOrd="0" destOrd="0" parTransId="{138D14BD-76EB-4EE2-8C95-70991646A1A3}" sibTransId="{346EFF7B-29EB-4F25-A3CA-8B742719AC7C}"/>
    <dgm:cxn modelId="{B69FE56E-E99F-43C0-A2FB-C21763088D73}" type="presOf" srcId="{4FAB1C3B-C821-40E6-8AF1-B5E897CCE0C1}" destId="{824634C9-6021-4DE7-BA32-89B68F8D254A}" srcOrd="0" destOrd="0" presId="urn:microsoft.com/office/officeart/2016/7/layout/BasicTimeline"/>
    <dgm:cxn modelId="{EFB9BF92-0BA0-4402-945B-4262D61CBE85}" srcId="{ACFDD9DA-5444-4191-9AAE-3AF2D101CA83}" destId="{5112EC80-8559-4A69-8038-66D214305EFF}" srcOrd="4" destOrd="0" parTransId="{B0044DF7-1D39-46D0-A0B6-C63F0D896632}" sibTransId="{41686960-31C5-4F34-9667-B162BE54AB80}"/>
    <dgm:cxn modelId="{FEBCC07D-56F9-4D36-BBEB-FD5C92116B84}" type="presOf" srcId="{5112EC80-8559-4A69-8038-66D214305EFF}" destId="{EF5BD4BE-4DF8-46E9-B49F-386092AE0D4C}" srcOrd="0" destOrd="0" presId="urn:microsoft.com/office/officeart/2016/7/layout/BasicTimeline"/>
    <dgm:cxn modelId="{E5EBC6F0-5574-45E8-B778-7BA1D8AF84C5}" type="presOf" srcId="{083E0878-7CF6-472B-B7B9-6BE8E8D378DA}" destId="{EFC58041-02B6-4A13-AB03-090F3FF54A32}" srcOrd="0" destOrd="0" presId="urn:microsoft.com/office/officeart/2016/7/layout/BasicTimeline"/>
    <dgm:cxn modelId="{2A02484A-D918-492F-AC71-31B13B33238A}" type="presOf" srcId="{240B806C-E253-43E0-ADF4-5C48483C444B}" destId="{BAF38104-FF46-42B9-8F8E-E4F02251965F}" srcOrd="0" destOrd="0" presId="urn:microsoft.com/office/officeart/2016/7/layout/BasicTimeline"/>
    <dgm:cxn modelId="{43B54783-E8F8-4C25-8975-4F25E9021B7A}" srcId="{5112EC80-8559-4A69-8038-66D214305EFF}" destId="{FEEED821-EBAD-4553-A45B-DD03DB03CA38}" srcOrd="0" destOrd="0" parTransId="{3F9B2546-8918-4241-BFE8-3E2C33F18035}" sibTransId="{73F2FF01-D643-401D-8239-2E0BD01EA3CE}"/>
    <dgm:cxn modelId="{E80F74D5-10BB-4C81-8270-EA3AE4080BD5}" type="presParOf" srcId="{264F0AD5-4AC6-4C62-8629-782E8F9BA162}" destId="{92AB4B33-3F01-4F03-A4C8-2F939F0FDE2C}" srcOrd="0" destOrd="0" presId="urn:microsoft.com/office/officeart/2016/7/layout/BasicTimeline"/>
    <dgm:cxn modelId="{9C087361-0EB4-417B-838C-CEE07BAA0D51}" type="presParOf" srcId="{264F0AD5-4AC6-4C62-8629-782E8F9BA162}" destId="{AD5D33CC-C1ED-4819-A2C6-AFF85EC81571}" srcOrd="1" destOrd="0" presId="urn:microsoft.com/office/officeart/2016/7/layout/BasicTimeline"/>
    <dgm:cxn modelId="{45DB92B9-6753-4C3A-8CA8-F04D0069FA0B}" type="presParOf" srcId="{AD5D33CC-C1ED-4819-A2C6-AFF85EC81571}" destId="{BFD707E0-6A6A-433C-B881-25979C11A79F}" srcOrd="0" destOrd="0" presId="urn:microsoft.com/office/officeart/2016/7/layout/BasicTimeline"/>
    <dgm:cxn modelId="{3A238FBE-9CCC-42A6-805B-97127466ED25}" type="presParOf" srcId="{BFD707E0-6A6A-433C-B881-25979C11A79F}" destId="{97C563ED-DA44-43B0-8A97-D2E21A3FB6B6}" srcOrd="0" destOrd="0" presId="urn:microsoft.com/office/officeart/2016/7/layout/BasicTimeline"/>
    <dgm:cxn modelId="{0421F409-A6F8-40F9-8541-1348EB8EF924}" type="presParOf" srcId="{BFD707E0-6A6A-433C-B881-25979C11A79F}" destId="{50E3DC75-B4EA-4CC1-8CF8-968A813BF808}" srcOrd="1" destOrd="0" presId="urn:microsoft.com/office/officeart/2016/7/layout/BasicTimeline"/>
    <dgm:cxn modelId="{4FB9A735-B492-41B2-AD6E-6FF653F18E8A}" type="presParOf" srcId="{50E3DC75-B4EA-4CC1-8CF8-968A813BF808}" destId="{5E3E1E8C-5F50-4D45-AAE9-8C853D3DC961}" srcOrd="0" destOrd="0" presId="urn:microsoft.com/office/officeart/2016/7/layout/BasicTimeline"/>
    <dgm:cxn modelId="{CFB02F50-5CE8-40FC-B054-074FF175BF79}" type="presParOf" srcId="{50E3DC75-B4EA-4CC1-8CF8-968A813BF808}" destId="{B5B838F8-3DD0-4EAD-860C-1D8C8C97898D}" srcOrd="1" destOrd="0" presId="urn:microsoft.com/office/officeart/2016/7/layout/BasicTimeline"/>
    <dgm:cxn modelId="{B2BB38F4-AF0F-40ED-8780-9A5DD5DCD944}" type="presParOf" srcId="{BFD707E0-6A6A-433C-B881-25979C11A79F}" destId="{F3C68B76-0739-47EA-85A9-2FEBD23DFEC8}" srcOrd="2" destOrd="0" presId="urn:microsoft.com/office/officeart/2016/7/layout/BasicTimeline"/>
    <dgm:cxn modelId="{D2EC592C-AC94-473D-9CF5-8841C2D12383}" type="presParOf" srcId="{BFD707E0-6A6A-433C-B881-25979C11A79F}" destId="{C7B3A6C4-3356-481C-ACD7-18E687ECBAF9}" srcOrd="3" destOrd="0" presId="urn:microsoft.com/office/officeart/2016/7/layout/BasicTimeline"/>
    <dgm:cxn modelId="{9E1615A5-4B78-4C3B-AA49-E6204AB491AE}" type="presParOf" srcId="{BFD707E0-6A6A-433C-B881-25979C11A79F}" destId="{832C1727-272B-4088-8152-A5766D8D3208}" srcOrd="4" destOrd="0" presId="urn:microsoft.com/office/officeart/2016/7/layout/BasicTimeline"/>
    <dgm:cxn modelId="{958880E3-F0A6-4895-A438-86E63CDEE9DC}" type="presParOf" srcId="{AD5D33CC-C1ED-4819-A2C6-AFF85EC81571}" destId="{7D049FE8-5A3F-44DD-801A-F63A4F78BEC2}" srcOrd="1" destOrd="0" presId="urn:microsoft.com/office/officeart/2016/7/layout/BasicTimeline"/>
    <dgm:cxn modelId="{80648172-AC6C-4A1A-87B9-227ED95CF936}" type="presParOf" srcId="{AD5D33CC-C1ED-4819-A2C6-AFF85EC81571}" destId="{9B7C358C-ADE2-4765-BF51-B5A66447817C}" srcOrd="2" destOrd="0" presId="urn:microsoft.com/office/officeart/2016/7/layout/BasicTimeline"/>
    <dgm:cxn modelId="{362666B8-E88A-401F-B0AF-646AEBB38469}" type="presParOf" srcId="{9B7C358C-ADE2-4765-BF51-B5A66447817C}" destId="{45672D83-1B5B-4E96-ACEF-2C7223BF5A1F}" srcOrd="0" destOrd="0" presId="urn:microsoft.com/office/officeart/2016/7/layout/BasicTimeline"/>
    <dgm:cxn modelId="{013663F0-011E-4628-BC9B-3E83E7CC97F6}" type="presParOf" srcId="{9B7C358C-ADE2-4765-BF51-B5A66447817C}" destId="{ECCECC21-F44B-437F-9A94-6713E8DE299A}" srcOrd="1" destOrd="0" presId="urn:microsoft.com/office/officeart/2016/7/layout/BasicTimeline"/>
    <dgm:cxn modelId="{9D059D14-6E90-4A2A-A796-D33292789AAA}" type="presParOf" srcId="{ECCECC21-F44B-437F-9A94-6713E8DE299A}" destId="{EFC58041-02B6-4A13-AB03-090F3FF54A32}" srcOrd="0" destOrd="0" presId="urn:microsoft.com/office/officeart/2016/7/layout/BasicTimeline"/>
    <dgm:cxn modelId="{308F1B59-25DC-4177-ADFE-C03FDED24EBC}" type="presParOf" srcId="{ECCECC21-F44B-437F-9A94-6713E8DE299A}" destId="{C755C332-5D44-42D0-B4D4-5FF26A309892}" srcOrd="1" destOrd="0" presId="urn:microsoft.com/office/officeart/2016/7/layout/BasicTimeline"/>
    <dgm:cxn modelId="{61768195-965B-4F51-AE64-ECDC587AD7C2}" type="presParOf" srcId="{9B7C358C-ADE2-4765-BF51-B5A66447817C}" destId="{CBB1961B-825B-4E4D-8828-0F3CAC8FC0B1}" srcOrd="2" destOrd="0" presId="urn:microsoft.com/office/officeart/2016/7/layout/BasicTimeline"/>
    <dgm:cxn modelId="{E138BF98-CBA6-4A0C-AFD2-4551353E9383}" type="presParOf" srcId="{9B7C358C-ADE2-4765-BF51-B5A66447817C}" destId="{46267890-1247-4A09-83C0-B1C5E3DEBD35}" srcOrd="3" destOrd="0" presId="urn:microsoft.com/office/officeart/2016/7/layout/BasicTimeline"/>
    <dgm:cxn modelId="{2BBB01CA-F85E-4F0E-BB5C-D569F669ED9A}" type="presParOf" srcId="{9B7C358C-ADE2-4765-BF51-B5A66447817C}" destId="{58B48747-E043-4909-AAAE-17634CDC1E96}" srcOrd="4" destOrd="0" presId="urn:microsoft.com/office/officeart/2016/7/layout/BasicTimeline"/>
    <dgm:cxn modelId="{DB6BC2EC-DE2C-411C-A5AD-29A738CE095D}" type="presParOf" srcId="{AD5D33CC-C1ED-4819-A2C6-AFF85EC81571}" destId="{F6A35720-8520-46B0-B857-80EDB4371215}" srcOrd="3" destOrd="0" presId="urn:microsoft.com/office/officeart/2016/7/layout/BasicTimeline"/>
    <dgm:cxn modelId="{1EFD4F85-BA0C-447B-8799-725E3CFDBC8A}" type="presParOf" srcId="{AD5D33CC-C1ED-4819-A2C6-AFF85EC81571}" destId="{37B6704B-0FA4-4BD4-8D51-7498E41B5965}" srcOrd="4" destOrd="0" presId="urn:microsoft.com/office/officeart/2016/7/layout/BasicTimeline"/>
    <dgm:cxn modelId="{B44B89F1-F8F8-4729-8FD7-B3C86035C29F}" type="presParOf" srcId="{37B6704B-0FA4-4BD4-8D51-7498E41B5965}" destId="{49F56256-D5BB-4C07-B725-1CB88C50EECA}" srcOrd="0" destOrd="0" presId="urn:microsoft.com/office/officeart/2016/7/layout/BasicTimeline"/>
    <dgm:cxn modelId="{3C24E25F-07F0-473C-B4C6-0D9D68CD935E}" type="presParOf" srcId="{37B6704B-0FA4-4BD4-8D51-7498E41B5965}" destId="{A9F9B2FF-B2BC-43EA-BABD-086E14706FCA}" srcOrd="1" destOrd="0" presId="urn:microsoft.com/office/officeart/2016/7/layout/BasicTimeline"/>
    <dgm:cxn modelId="{1C760F97-BD46-424C-A039-FB2DB348FB0A}" type="presParOf" srcId="{A9F9B2FF-B2BC-43EA-BABD-086E14706FCA}" destId="{BAF38104-FF46-42B9-8F8E-E4F02251965F}" srcOrd="0" destOrd="0" presId="urn:microsoft.com/office/officeart/2016/7/layout/BasicTimeline"/>
    <dgm:cxn modelId="{D36133AA-0DCE-405A-86ED-7F235FE9313F}" type="presParOf" srcId="{A9F9B2FF-B2BC-43EA-BABD-086E14706FCA}" destId="{CC32B0DB-78B0-43A2-87AE-E4AEEE5289D2}" srcOrd="1" destOrd="0" presId="urn:microsoft.com/office/officeart/2016/7/layout/BasicTimeline"/>
    <dgm:cxn modelId="{B8D0F933-F949-40D0-A6D7-C2C0A8E3C48A}" type="presParOf" srcId="{37B6704B-0FA4-4BD4-8D51-7498E41B5965}" destId="{3731F3A2-8D8D-4FB8-8E31-2E84CF60576B}" srcOrd="2" destOrd="0" presId="urn:microsoft.com/office/officeart/2016/7/layout/BasicTimeline"/>
    <dgm:cxn modelId="{83568846-B824-4A1D-81FC-D5C6919071E9}" type="presParOf" srcId="{37B6704B-0FA4-4BD4-8D51-7498E41B5965}" destId="{371D0B5F-2BE1-4228-9421-FC5D2DA70383}" srcOrd="3" destOrd="0" presId="urn:microsoft.com/office/officeart/2016/7/layout/BasicTimeline"/>
    <dgm:cxn modelId="{DAF93103-E05A-4230-B4FD-D1D8BD6BA5C3}" type="presParOf" srcId="{37B6704B-0FA4-4BD4-8D51-7498E41B5965}" destId="{BBC501CA-DD59-4F51-9D16-3BB876FD0601}" srcOrd="4" destOrd="0" presId="urn:microsoft.com/office/officeart/2016/7/layout/BasicTimeline"/>
    <dgm:cxn modelId="{9706E5C0-08F7-4558-B5EC-CE157A186D4D}" type="presParOf" srcId="{AD5D33CC-C1ED-4819-A2C6-AFF85EC81571}" destId="{C380F302-0068-440F-9746-84EB1598AA72}" srcOrd="5" destOrd="0" presId="urn:microsoft.com/office/officeart/2016/7/layout/BasicTimeline"/>
    <dgm:cxn modelId="{D681F0DE-443C-4E43-A614-06EAC458E605}" type="presParOf" srcId="{AD5D33CC-C1ED-4819-A2C6-AFF85EC81571}" destId="{CEDF3251-3C53-494F-8B7F-3053BE771070}" srcOrd="6" destOrd="0" presId="urn:microsoft.com/office/officeart/2016/7/layout/BasicTimeline"/>
    <dgm:cxn modelId="{3A810567-A66C-4EB6-8DB2-E58142CAAC44}" type="presParOf" srcId="{CEDF3251-3C53-494F-8B7F-3053BE771070}" destId="{824634C9-6021-4DE7-BA32-89B68F8D254A}" srcOrd="0" destOrd="0" presId="urn:microsoft.com/office/officeart/2016/7/layout/BasicTimeline"/>
    <dgm:cxn modelId="{421847DC-DF8D-4923-9916-A74E48B37BCF}" type="presParOf" srcId="{CEDF3251-3C53-494F-8B7F-3053BE771070}" destId="{42B70EC3-838F-4895-8EDF-AE390A8148C2}" srcOrd="1" destOrd="0" presId="urn:microsoft.com/office/officeart/2016/7/layout/BasicTimeline"/>
    <dgm:cxn modelId="{733DF9A9-00F5-485D-8E51-01A8EF73EAC7}" type="presParOf" srcId="{42B70EC3-838F-4895-8EDF-AE390A8148C2}" destId="{B8E24F1B-CD75-4232-A423-5084EF79E839}" srcOrd="0" destOrd="0" presId="urn:microsoft.com/office/officeart/2016/7/layout/BasicTimeline"/>
    <dgm:cxn modelId="{8E265888-B702-439E-9F92-EF28AB1716F4}" type="presParOf" srcId="{42B70EC3-838F-4895-8EDF-AE390A8148C2}" destId="{A8D4F322-D8FE-4A51-AD98-2AF0D4B97AA6}" srcOrd="1" destOrd="0" presId="urn:microsoft.com/office/officeart/2016/7/layout/BasicTimeline"/>
    <dgm:cxn modelId="{97EB6958-5ED6-471D-8AB4-5B68CF1623BB}" type="presParOf" srcId="{CEDF3251-3C53-494F-8B7F-3053BE771070}" destId="{750D1ED2-C291-4B90-80D9-C4D5783AD512}" srcOrd="2" destOrd="0" presId="urn:microsoft.com/office/officeart/2016/7/layout/BasicTimeline"/>
    <dgm:cxn modelId="{5838309F-DB55-4629-9B71-AF761675965B}" type="presParOf" srcId="{CEDF3251-3C53-494F-8B7F-3053BE771070}" destId="{A40A2965-A2A3-4690-8F94-BC1677B4A197}" srcOrd="3" destOrd="0" presId="urn:microsoft.com/office/officeart/2016/7/layout/BasicTimeline"/>
    <dgm:cxn modelId="{C2F770A2-A534-4A76-BB30-38AF08F07895}" type="presParOf" srcId="{CEDF3251-3C53-494F-8B7F-3053BE771070}" destId="{DAC48D11-4FA8-47C9-B1A5-864444104501}" srcOrd="4" destOrd="0" presId="urn:microsoft.com/office/officeart/2016/7/layout/BasicTimeline"/>
    <dgm:cxn modelId="{0DEC9CBA-80C0-4980-A56C-E718919F49CD}" type="presParOf" srcId="{AD5D33CC-C1ED-4819-A2C6-AFF85EC81571}" destId="{51CA5C6A-DD79-4146-9369-3DAFE746E1F2}" srcOrd="7" destOrd="0" presId="urn:microsoft.com/office/officeart/2016/7/layout/BasicTimeline"/>
    <dgm:cxn modelId="{910AB9BE-1442-49B8-843C-3CD1EE97EA19}" type="presParOf" srcId="{AD5D33CC-C1ED-4819-A2C6-AFF85EC81571}" destId="{CA2499E1-FF1A-4A57-9740-45E16E5A0BAB}" srcOrd="8" destOrd="0" presId="urn:microsoft.com/office/officeart/2016/7/layout/BasicTimeline"/>
    <dgm:cxn modelId="{180D42B0-895F-4787-8F34-C8C5067FA8A6}" type="presParOf" srcId="{CA2499E1-FF1A-4A57-9740-45E16E5A0BAB}" destId="{EF5BD4BE-4DF8-46E9-B49F-386092AE0D4C}" srcOrd="0" destOrd="0" presId="urn:microsoft.com/office/officeart/2016/7/layout/BasicTimeline"/>
    <dgm:cxn modelId="{E2BD5156-C4BD-4443-8154-0653A6D0989D}" type="presParOf" srcId="{CA2499E1-FF1A-4A57-9740-45E16E5A0BAB}" destId="{BDE83AD3-6549-4191-A5F6-A19C9799B37E}" srcOrd="1" destOrd="0" presId="urn:microsoft.com/office/officeart/2016/7/layout/BasicTimeline"/>
    <dgm:cxn modelId="{57498BCD-904E-4F79-BF58-FD6EB74499B1}" type="presParOf" srcId="{BDE83AD3-6549-4191-A5F6-A19C9799B37E}" destId="{EEA1A1D0-135E-4A95-90CB-8F3B5423FEA5}" srcOrd="0" destOrd="0" presId="urn:microsoft.com/office/officeart/2016/7/layout/BasicTimeline"/>
    <dgm:cxn modelId="{1B123E8E-899B-4D03-9006-D515BAB84821}" type="presParOf" srcId="{BDE83AD3-6549-4191-A5F6-A19C9799B37E}" destId="{9BAFC8FF-67D7-4205-B078-5916F2B9EDD6}" srcOrd="1" destOrd="0" presId="urn:microsoft.com/office/officeart/2016/7/layout/BasicTimeline"/>
    <dgm:cxn modelId="{6975E4CF-FE18-4C8D-8281-213666ACA602}" type="presParOf" srcId="{CA2499E1-FF1A-4A57-9740-45E16E5A0BAB}" destId="{6AEA8249-6A9B-48FB-98F7-3B3C098E7B91}" srcOrd="2" destOrd="0" presId="urn:microsoft.com/office/officeart/2016/7/layout/BasicTimeline"/>
    <dgm:cxn modelId="{3D7EE0A0-CF09-4BF1-99FB-7EBBFFC41E2B}" type="presParOf" srcId="{CA2499E1-FF1A-4A57-9740-45E16E5A0BAB}" destId="{F1FD9C7E-12E4-4844-8F9D-3C197182290A}" srcOrd="3" destOrd="0" presId="urn:microsoft.com/office/officeart/2016/7/layout/BasicTimeline"/>
    <dgm:cxn modelId="{5B5886CF-0629-49F5-A429-0895B1940BAA}" type="presParOf" srcId="{CA2499E1-FF1A-4A57-9740-45E16E5A0BAB}" destId="{FA3AD2A1-A444-4559-B7AC-784FFEE0D85A}" srcOrd="4" destOrd="0" presId="urn:microsoft.com/office/officeart/2016/7/layout/BasicTimeline"/>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1E804EF7-529F-4420-A03B-EC50F45512EB}" type="doc">
      <dgm:prSet loTypeId="urn:microsoft.com/office/officeart/2005/8/layout/hierarchy2" loCatId="hierarchy" qsTypeId="urn:microsoft.com/office/officeart/2005/8/quickstyle/simple1" qsCatId="simple" csTypeId="urn:microsoft.com/office/officeart/2005/8/colors/colorful2" csCatId="colorful" phldr="1"/>
      <dgm:spPr/>
      <dgm:t>
        <a:bodyPr/>
        <a:lstStyle/>
        <a:p>
          <a:endParaRPr lang="en-US"/>
        </a:p>
      </dgm:t>
    </dgm:pt>
    <dgm:pt modelId="{16BA979D-E5F5-4D86-9549-A2AD0E8E5D19}">
      <dgm:prSet phldrT="[Text]" custT="1"/>
      <dgm:spPr/>
      <dgm:t>
        <a:bodyPr/>
        <a:lstStyle/>
        <a:p>
          <a:r>
            <a:rPr lang="en-IE" sz="2000" b="1" dirty="0" smtClean="0">
              <a:latin typeface="Verdana" panose="020B0604030504040204" pitchFamily="34" charset="0"/>
              <a:ea typeface="Verdana" panose="020B0604030504040204" pitchFamily="34" charset="0"/>
            </a:rPr>
            <a:t>Assign reviewers </a:t>
          </a:r>
          <a:r>
            <a:rPr lang="en-IE" sz="2000" dirty="0" smtClean="0">
              <a:latin typeface="Verdana" panose="020B0604030504040204" pitchFamily="34" charset="0"/>
              <a:ea typeface="Verdana" panose="020B0604030504040204" pitchFamily="34" charset="0"/>
            </a:rPr>
            <a:t>Abstract + keywords</a:t>
          </a:r>
          <a:endParaRPr lang="en-US" sz="2000" dirty="0">
            <a:latin typeface="Verdana" panose="020B0604030504040204" pitchFamily="34" charset="0"/>
            <a:ea typeface="Verdana" panose="020B0604030504040204" pitchFamily="34" charset="0"/>
          </a:endParaRPr>
        </a:p>
      </dgm:t>
    </dgm:pt>
    <dgm:pt modelId="{E9E82808-3818-4A0D-9C8E-D1099CDAE6BF}" type="parTrans" cxnId="{D732F7D4-C8D9-42B4-94FF-D93A740032DA}">
      <dgm:prSet/>
      <dgm:spPr/>
      <dgm:t>
        <a:bodyPr/>
        <a:lstStyle/>
        <a:p>
          <a:endParaRPr lang="en-US" sz="3600">
            <a:latin typeface="Verdana" panose="020B0604030504040204" pitchFamily="34" charset="0"/>
            <a:ea typeface="Verdana" panose="020B0604030504040204" pitchFamily="34" charset="0"/>
          </a:endParaRPr>
        </a:p>
      </dgm:t>
    </dgm:pt>
    <dgm:pt modelId="{3931730F-CDC7-41E5-B424-97230489C3EA}" type="sibTrans" cxnId="{D732F7D4-C8D9-42B4-94FF-D93A740032DA}">
      <dgm:prSet/>
      <dgm:spPr/>
      <dgm:t>
        <a:bodyPr/>
        <a:lstStyle/>
        <a:p>
          <a:endParaRPr lang="en-US" sz="3600">
            <a:latin typeface="Verdana" panose="020B0604030504040204" pitchFamily="34" charset="0"/>
            <a:ea typeface="Verdana" panose="020B0604030504040204" pitchFamily="34" charset="0"/>
          </a:endParaRPr>
        </a:p>
      </dgm:t>
    </dgm:pt>
    <dgm:pt modelId="{A470D7BE-E584-4DEB-AA42-AC1157626B37}">
      <dgm:prSet phldrT="[Text]" custT="1"/>
      <dgm:spPr/>
      <dgm:t>
        <a:bodyPr/>
        <a:lstStyle/>
        <a:p>
          <a:r>
            <a:rPr lang="en-IE" sz="2000" b="1" dirty="0" smtClean="0">
              <a:latin typeface="Verdana" panose="020B0604030504040204" pitchFamily="34" charset="0"/>
              <a:ea typeface="Verdana" panose="020B0604030504040204" pitchFamily="34" charset="0"/>
            </a:rPr>
            <a:t>Conflict of Interest </a:t>
          </a:r>
          <a:r>
            <a:rPr lang="en-IE" sz="2000" dirty="0" smtClean="0">
              <a:latin typeface="Verdana" panose="020B0604030504040204" pitchFamily="34" charset="0"/>
              <a:ea typeface="Verdana" panose="020B0604030504040204" pitchFamily="34" charset="0"/>
            </a:rPr>
            <a:t>Identified + declared + excluded reviewer</a:t>
          </a:r>
          <a:endParaRPr lang="en-US" sz="2000" dirty="0">
            <a:latin typeface="Verdana" panose="020B0604030504040204" pitchFamily="34" charset="0"/>
            <a:ea typeface="Verdana" panose="020B0604030504040204" pitchFamily="34" charset="0"/>
          </a:endParaRPr>
        </a:p>
      </dgm:t>
    </dgm:pt>
    <dgm:pt modelId="{E4424F4F-ACD6-47AC-9F3D-03859C63B365}" type="parTrans" cxnId="{1C34DC05-892E-41EC-9517-FFDC7674FB80}">
      <dgm:prSet custT="1"/>
      <dgm:spPr/>
      <dgm:t>
        <a:bodyPr/>
        <a:lstStyle/>
        <a:p>
          <a:endParaRPr lang="en-US" sz="1000">
            <a:latin typeface="Verdana" panose="020B0604030504040204" pitchFamily="34" charset="0"/>
            <a:ea typeface="Verdana" panose="020B0604030504040204" pitchFamily="34" charset="0"/>
          </a:endParaRPr>
        </a:p>
      </dgm:t>
    </dgm:pt>
    <dgm:pt modelId="{FD945C3B-10C4-424B-8549-8FB95C1F34D7}" type="sibTrans" cxnId="{1C34DC05-892E-41EC-9517-FFDC7674FB80}">
      <dgm:prSet/>
      <dgm:spPr/>
      <dgm:t>
        <a:bodyPr/>
        <a:lstStyle/>
        <a:p>
          <a:endParaRPr lang="en-US" sz="3600">
            <a:latin typeface="Verdana" panose="020B0604030504040204" pitchFamily="34" charset="0"/>
            <a:ea typeface="Verdana" panose="020B0604030504040204" pitchFamily="34" charset="0"/>
          </a:endParaRPr>
        </a:p>
      </dgm:t>
    </dgm:pt>
    <dgm:pt modelId="{834418C4-1683-4E82-B53A-13BC92E196DC}">
      <dgm:prSet phldrT="[Text]" custT="1"/>
      <dgm:spPr/>
      <dgm:t>
        <a:bodyPr/>
        <a:lstStyle/>
        <a:p>
          <a:r>
            <a:rPr lang="en-IE" sz="2000" b="1" dirty="0" smtClean="0">
              <a:latin typeface="Verdana" panose="020B0604030504040204" pitchFamily="34" charset="0"/>
              <a:ea typeface="Verdana" panose="020B0604030504040204" pitchFamily="34" charset="0"/>
            </a:rPr>
            <a:t>Individual Reviews </a:t>
          </a:r>
          <a:r>
            <a:rPr lang="en-IE" sz="2000" dirty="0" smtClean="0">
              <a:latin typeface="Verdana" panose="020B0604030504040204" pitchFamily="34" charset="0"/>
              <a:ea typeface="Verdana" panose="020B0604030504040204" pitchFamily="34" charset="0"/>
            </a:rPr>
            <a:t>Panel Members + CPRs</a:t>
          </a:r>
          <a:br>
            <a:rPr lang="en-IE" sz="2000" dirty="0" smtClean="0">
              <a:latin typeface="Verdana" panose="020B0604030504040204" pitchFamily="34" charset="0"/>
              <a:ea typeface="Verdana" panose="020B0604030504040204" pitchFamily="34" charset="0"/>
            </a:rPr>
          </a:br>
          <a:r>
            <a:rPr lang="en-IE" sz="2000" dirty="0" smtClean="0">
              <a:latin typeface="Verdana" panose="020B0604030504040204" pitchFamily="34" charset="0"/>
              <a:ea typeface="Verdana" panose="020B0604030504040204" pitchFamily="34" charset="0"/>
            </a:rPr>
            <a:t>Generalist</a:t>
          </a:r>
          <a:endParaRPr lang="en-US" sz="2000" dirty="0">
            <a:latin typeface="Verdana" panose="020B0604030504040204" pitchFamily="34" charset="0"/>
            <a:ea typeface="Verdana" panose="020B0604030504040204" pitchFamily="34" charset="0"/>
          </a:endParaRPr>
        </a:p>
      </dgm:t>
    </dgm:pt>
    <dgm:pt modelId="{FC222163-A24C-415B-8DE6-A41A03F5460A}" type="parTrans" cxnId="{9C3A5DB1-CE4F-4131-B9BD-58C0CD9EBB3C}">
      <dgm:prSet custT="1"/>
      <dgm:spPr/>
      <dgm:t>
        <a:bodyPr/>
        <a:lstStyle/>
        <a:p>
          <a:endParaRPr lang="en-US" sz="1000">
            <a:latin typeface="Verdana" panose="020B0604030504040204" pitchFamily="34" charset="0"/>
            <a:ea typeface="Verdana" panose="020B0604030504040204" pitchFamily="34" charset="0"/>
          </a:endParaRPr>
        </a:p>
      </dgm:t>
    </dgm:pt>
    <dgm:pt modelId="{0BF49DFD-C784-4B3D-878D-3CC015332422}" type="sibTrans" cxnId="{9C3A5DB1-CE4F-4131-B9BD-58C0CD9EBB3C}">
      <dgm:prSet/>
      <dgm:spPr/>
      <dgm:t>
        <a:bodyPr/>
        <a:lstStyle/>
        <a:p>
          <a:endParaRPr lang="en-US" sz="3600">
            <a:latin typeface="Verdana" panose="020B0604030504040204" pitchFamily="34" charset="0"/>
            <a:ea typeface="Verdana" panose="020B0604030504040204" pitchFamily="34" charset="0"/>
          </a:endParaRPr>
        </a:p>
      </dgm:t>
    </dgm:pt>
    <dgm:pt modelId="{E9DB114B-57C3-47F6-B312-FA9DDA413145}">
      <dgm:prSet phldrT="[Text]" custT="1"/>
      <dgm:spPr/>
      <dgm:t>
        <a:bodyPr/>
        <a:lstStyle/>
        <a:p>
          <a:r>
            <a:rPr lang="en-IE" sz="2000" b="1" dirty="0" smtClean="0">
              <a:latin typeface="Verdana" panose="020B0604030504040204" pitchFamily="34" charset="0"/>
              <a:ea typeface="Verdana" panose="020B0604030504040204" pitchFamily="34" charset="0"/>
            </a:rPr>
            <a:t>Step 1 Panel Meeting</a:t>
          </a:r>
          <a:endParaRPr lang="en-US" sz="2000" dirty="0">
            <a:latin typeface="Verdana" panose="020B0604030504040204" pitchFamily="34" charset="0"/>
            <a:ea typeface="Verdana" panose="020B0604030504040204" pitchFamily="34" charset="0"/>
          </a:endParaRPr>
        </a:p>
      </dgm:t>
    </dgm:pt>
    <dgm:pt modelId="{80F7544E-A879-40D3-BA31-BA20EB36720D}" type="parTrans" cxnId="{110ADD08-31FB-4A4C-9A54-84B0C044D332}">
      <dgm:prSet custT="1"/>
      <dgm:spPr/>
      <dgm:t>
        <a:bodyPr/>
        <a:lstStyle/>
        <a:p>
          <a:endParaRPr lang="en-US" sz="1000">
            <a:latin typeface="Verdana" panose="020B0604030504040204" pitchFamily="34" charset="0"/>
            <a:ea typeface="Verdana" panose="020B0604030504040204" pitchFamily="34" charset="0"/>
          </a:endParaRPr>
        </a:p>
      </dgm:t>
    </dgm:pt>
    <dgm:pt modelId="{A43C26AC-03B1-4C6C-ADF3-2AC40A2DF3B6}" type="sibTrans" cxnId="{110ADD08-31FB-4A4C-9A54-84B0C044D332}">
      <dgm:prSet/>
      <dgm:spPr/>
      <dgm:t>
        <a:bodyPr/>
        <a:lstStyle/>
        <a:p>
          <a:endParaRPr lang="en-US" sz="3600">
            <a:latin typeface="Verdana" panose="020B0604030504040204" pitchFamily="34" charset="0"/>
            <a:ea typeface="Verdana" panose="020B0604030504040204" pitchFamily="34" charset="0"/>
          </a:endParaRPr>
        </a:p>
      </dgm:t>
    </dgm:pt>
    <dgm:pt modelId="{60C27610-81DE-46D0-927A-DA54F117AC56}">
      <dgm:prSet phldrT="[Text]" custT="1"/>
      <dgm:spPr/>
      <dgm:t>
        <a:bodyPr/>
        <a:lstStyle/>
        <a:p>
          <a:r>
            <a:rPr lang="en-IE" sz="2000" b="1" dirty="0" smtClean="0">
              <a:latin typeface="Verdana" panose="020B0604030504040204" pitchFamily="34" charset="0"/>
              <a:ea typeface="Verdana" panose="020B0604030504040204" pitchFamily="34" charset="0"/>
            </a:rPr>
            <a:t>Discussion</a:t>
          </a:r>
          <a:r>
            <a:rPr lang="el-GR" sz="2000" b="1" dirty="0" smtClean="0">
              <a:latin typeface="Verdana" panose="020B0604030504040204" pitchFamily="34" charset="0"/>
              <a:ea typeface="Verdana" panose="020B0604030504040204" pitchFamily="34" charset="0"/>
            </a:rPr>
            <a:t> &amp; </a:t>
          </a:r>
          <a:r>
            <a:rPr lang="en-IE" sz="2000" b="1" dirty="0" smtClean="0">
              <a:latin typeface="Verdana" panose="020B0604030504040204" pitchFamily="34" charset="0"/>
              <a:ea typeface="Verdana" panose="020B0604030504040204" pitchFamily="34" charset="0"/>
            </a:rPr>
            <a:t>Ranking</a:t>
          </a:r>
          <a:endParaRPr lang="en-US" sz="2000" dirty="0">
            <a:latin typeface="Verdana" panose="020B0604030504040204" pitchFamily="34" charset="0"/>
            <a:ea typeface="Verdana" panose="020B0604030504040204" pitchFamily="34" charset="0"/>
          </a:endParaRPr>
        </a:p>
      </dgm:t>
    </dgm:pt>
    <dgm:pt modelId="{A1402A80-E78D-47EA-BD29-9220E87D9349}" type="parTrans" cxnId="{0D76A492-BE27-46A0-81D9-B32B3E023A80}">
      <dgm:prSet custT="1"/>
      <dgm:spPr/>
      <dgm:t>
        <a:bodyPr/>
        <a:lstStyle/>
        <a:p>
          <a:endParaRPr lang="en-US" sz="1000">
            <a:latin typeface="Verdana" panose="020B0604030504040204" pitchFamily="34" charset="0"/>
            <a:ea typeface="Verdana" panose="020B0604030504040204" pitchFamily="34" charset="0"/>
          </a:endParaRPr>
        </a:p>
      </dgm:t>
    </dgm:pt>
    <dgm:pt modelId="{46FA444A-6F83-4002-8618-BADFB8699129}" type="sibTrans" cxnId="{0D76A492-BE27-46A0-81D9-B32B3E023A80}">
      <dgm:prSet/>
      <dgm:spPr/>
      <dgm:t>
        <a:bodyPr/>
        <a:lstStyle/>
        <a:p>
          <a:endParaRPr lang="en-US" sz="3600">
            <a:latin typeface="Verdana" panose="020B0604030504040204" pitchFamily="34" charset="0"/>
            <a:ea typeface="Verdana" panose="020B0604030504040204" pitchFamily="34" charset="0"/>
          </a:endParaRPr>
        </a:p>
      </dgm:t>
    </dgm:pt>
    <dgm:pt modelId="{B4A037DD-225E-4370-B7D7-D52ADD229970}">
      <dgm:prSet phldrT="[Text]" custT="1"/>
      <dgm:spPr>
        <a:solidFill>
          <a:srgbClr val="92D050"/>
        </a:solidFill>
      </dgm:spPr>
      <dgm:t>
        <a:bodyPr/>
        <a:lstStyle/>
        <a:p>
          <a:r>
            <a:rPr lang="el-GR" sz="2000" dirty="0" smtClean="0">
              <a:solidFill>
                <a:schemeClr val="tx1"/>
              </a:solidFill>
              <a:latin typeface="Verdana" panose="020B0604030504040204" pitchFamily="34" charset="0"/>
              <a:ea typeface="Verdana" panose="020B0604030504040204" pitchFamily="34" charset="0"/>
            </a:rPr>
            <a:t>Α</a:t>
          </a:r>
          <a:r>
            <a:rPr lang="en-US" sz="2000" dirty="0" smtClean="0">
              <a:solidFill>
                <a:schemeClr val="tx1"/>
              </a:solidFill>
              <a:latin typeface="Verdana" panose="020B0604030504040204" pitchFamily="34" charset="0"/>
              <a:ea typeface="Verdana" panose="020B0604030504040204" pitchFamily="34" charset="0"/>
            </a:rPr>
            <a:t>: invited</a:t>
          </a:r>
          <a:endParaRPr lang="en-US" sz="2000" dirty="0">
            <a:solidFill>
              <a:schemeClr val="tx1"/>
            </a:solidFill>
            <a:latin typeface="Verdana" panose="020B0604030504040204" pitchFamily="34" charset="0"/>
            <a:ea typeface="Verdana" panose="020B0604030504040204" pitchFamily="34" charset="0"/>
          </a:endParaRPr>
        </a:p>
      </dgm:t>
    </dgm:pt>
    <dgm:pt modelId="{B7CCA785-F088-40B8-859B-BC21F716ED08}" type="parTrans" cxnId="{5BB413A3-E9C3-4D05-B1A1-5F493B17B7BE}">
      <dgm:prSet custT="1"/>
      <dgm:spPr/>
      <dgm:t>
        <a:bodyPr/>
        <a:lstStyle/>
        <a:p>
          <a:endParaRPr lang="en-US" sz="1000">
            <a:latin typeface="Verdana" panose="020B0604030504040204" pitchFamily="34" charset="0"/>
            <a:ea typeface="Verdana" panose="020B0604030504040204" pitchFamily="34" charset="0"/>
          </a:endParaRPr>
        </a:p>
      </dgm:t>
    </dgm:pt>
    <dgm:pt modelId="{93E16917-C4F4-4BC4-97CE-7FBF835AF075}" type="sibTrans" cxnId="{5BB413A3-E9C3-4D05-B1A1-5F493B17B7BE}">
      <dgm:prSet/>
      <dgm:spPr/>
      <dgm:t>
        <a:bodyPr/>
        <a:lstStyle/>
        <a:p>
          <a:endParaRPr lang="en-US" sz="3600">
            <a:latin typeface="Verdana" panose="020B0604030504040204" pitchFamily="34" charset="0"/>
            <a:ea typeface="Verdana" panose="020B0604030504040204" pitchFamily="34" charset="0"/>
          </a:endParaRPr>
        </a:p>
      </dgm:t>
    </dgm:pt>
    <dgm:pt modelId="{59FC91EC-33ED-4A58-A159-FCE2B59472F8}">
      <dgm:prSet phldrT="[Text]" custT="1"/>
      <dgm:spPr/>
      <dgm:t>
        <a:bodyPr/>
        <a:lstStyle/>
        <a:p>
          <a:pPr marL="0" marR="0" lvl="0" indent="0" defTabSz="914400" eaLnBrk="1" fontAlgn="auto" latinLnBrk="0" hangingPunct="1">
            <a:lnSpc>
              <a:spcPct val="100000"/>
            </a:lnSpc>
            <a:spcBef>
              <a:spcPts val="0"/>
            </a:spcBef>
            <a:spcAft>
              <a:spcPts val="0"/>
            </a:spcAft>
            <a:buClrTx/>
            <a:buSzTx/>
            <a:buFontTx/>
            <a:buNone/>
            <a:tabLst/>
            <a:defRPr/>
          </a:pPr>
          <a:r>
            <a:rPr lang="el-GR" sz="2000" smtClean="0">
              <a:latin typeface="Verdana" panose="020B0604030504040204" pitchFamily="34" charset="0"/>
              <a:ea typeface="Verdana" panose="020B0604030504040204" pitchFamily="34" charset="0"/>
            </a:rPr>
            <a:t>Β</a:t>
          </a:r>
          <a:r>
            <a:rPr lang="en-US" sz="2000" smtClean="0">
              <a:latin typeface="Verdana" panose="020B0604030504040204" pitchFamily="34" charset="0"/>
              <a:ea typeface="Verdana" panose="020B0604030504040204" pitchFamily="34" charset="0"/>
            </a:rPr>
            <a:t>:</a:t>
          </a:r>
          <a:r>
            <a:rPr lang="en-IE" sz="2000" smtClean="0">
              <a:latin typeface="Verdana" panose="020B0604030504040204" pitchFamily="34" charset="0"/>
              <a:ea typeface="Verdana" panose="020B0604030504040204" pitchFamily="34" charset="0"/>
            </a:rPr>
            <a:t>Wait for 1 </a:t>
          </a:r>
          <a:br>
            <a:rPr lang="en-IE" sz="2000" smtClean="0">
              <a:latin typeface="Verdana" panose="020B0604030504040204" pitchFamily="34" charset="0"/>
              <a:ea typeface="Verdana" panose="020B0604030504040204" pitchFamily="34" charset="0"/>
            </a:rPr>
          </a:br>
          <a:r>
            <a:rPr lang="en-IE" sz="2000" smtClean="0">
              <a:latin typeface="Verdana" panose="020B0604030504040204" pitchFamily="34" charset="0"/>
              <a:ea typeface="Verdana" panose="020B0604030504040204" pitchFamily="34" charset="0"/>
            </a:rPr>
            <a:t>year</a:t>
          </a:r>
          <a:endParaRPr lang="en-US" sz="2000" smtClean="0">
            <a:latin typeface="Verdana" panose="020B0604030504040204" pitchFamily="34" charset="0"/>
            <a:ea typeface="Verdana" panose="020B0604030504040204" pitchFamily="34" charset="0"/>
          </a:endParaRPr>
        </a:p>
        <a:p>
          <a:pPr lvl="0" defTabSz="711200">
            <a:lnSpc>
              <a:spcPct val="90000"/>
            </a:lnSpc>
            <a:spcBef>
              <a:spcPct val="0"/>
            </a:spcBef>
            <a:spcAft>
              <a:spcPct val="35000"/>
            </a:spcAft>
          </a:pPr>
          <a:endParaRPr lang="en-US" sz="2000" dirty="0">
            <a:latin typeface="Verdana" panose="020B0604030504040204" pitchFamily="34" charset="0"/>
            <a:ea typeface="Verdana" panose="020B0604030504040204" pitchFamily="34" charset="0"/>
          </a:endParaRPr>
        </a:p>
      </dgm:t>
    </dgm:pt>
    <dgm:pt modelId="{BB247782-EC80-42E2-BCE5-74AFDC72BE8E}" type="parTrans" cxnId="{8BD3073D-D37D-4EBE-B643-05C039D88249}">
      <dgm:prSet custT="1"/>
      <dgm:spPr/>
      <dgm:t>
        <a:bodyPr/>
        <a:lstStyle/>
        <a:p>
          <a:endParaRPr lang="en-US" sz="1000">
            <a:latin typeface="Verdana" panose="020B0604030504040204" pitchFamily="34" charset="0"/>
            <a:ea typeface="Verdana" panose="020B0604030504040204" pitchFamily="34" charset="0"/>
          </a:endParaRPr>
        </a:p>
      </dgm:t>
    </dgm:pt>
    <dgm:pt modelId="{D4C9F015-EEB6-4526-80D0-354DC59264DD}" type="sibTrans" cxnId="{8BD3073D-D37D-4EBE-B643-05C039D88249}">
      <dgm:prSet/>
      <dgm:spPr/>
      <dgm:t>
        <a:bodyPr/>
        <a:lstStyle/>
        <a:p>
          <a:endParaRPr lang="en-US" sz="3600">
            <a:latin typeface="Verdana" panose="020B0604030504040204" pitchFamily="34" charset="0"/>
            <a:ea typeface="Verdana" panose="020B0604030504040204" pitchFamily="34" charset="0"/>
          </a:endParaRPr>
        </a:p>
      </dgm:t>
    </dgm:pt>
    <dgm:pt modelId="{11D6E3E7-E4F9-4261-956A-0308AEBC8062}">
      <dgm:prSet phldrT="[Text]" custT="1"/>
      <dgm:spPr/>
      <dgm: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2000" smtClean="0">
              <a:latin typeface="Verdana" panose="020B0604030504040204" pitchFamily="34" charset="0"/>
              <a:ea typeface="Verdana" panose="020B0604030504040204" pitchFamily="34" charset="0"/>
            </a:rPr>
            <a:t>C:</a:t>
          </a:r>
          <a:r>
            <a:rPr lang="en-IE" sz="2000" smtClean="0">
              <a:latin typeface="Verdana" panose="020B0604030504040204" pitchFamily="34" charset="0"/>
              <a:ea typeface="Verdana" panose="020B0604030504040204" pitchFamily="34" charset="0"/>
            </a:rPr>
            <a:t>Wait for 2 </a:t>
          </a:r>
          <a:br>
            <a:rPr lang="en-IE" sz="2000" smtClean="0">
              <a:latin typeface="Verdana" panose="020B0604030504040204" pitchFamily="34" charset="0"/>
              <a:ea typeface="Verdana" panose="020B0604030504040204" pitchFamily="34" charset="0"/>
            </a:rPr>
          </a:br>
          <a:r>
            <a:rPr lang="en-IE" sz="2000" smtClean="0">
              <a:latin typeface="Verdana" panose="020B0604030504040204" pitchFamily="34" charset="0"/>
              <a:ea typeface="Verdana" panose="020B0604030504040204" pitchFamily="34" charset="0"/>
            </a:rPr>
            <a:t>years</a:t>
          </a:r>
          <a:endParaRPr lang="en-GB" sz="2800" smtClean="0">
            <a:latin typeface="Verdana" panose="020B0604030504040204" pitchFamily="34" charset="0"/>
            <a:ea typeface="Verdana" panose="020B0604030504040204" pitchFamily="34" charset="0"/>
          </a:endParaRPr>
        </a:p>
        <a:p>
          <a:pPr lvl="0">
            <a:lnSpc>
              <a:spcPct val="90000"/>
            </a:lnSpc>
          </a:pPr>
          <a:endParaRPr lang="en-US" sz="2000" dirty="0">
            <a:latin typeface="Verdana" panose="020B0604030504040204" pitchFamily="34" charset="0"/>
            <a:ea typeface="Verdana" panose="020B0604030504040204" pitchFamily="34" charset="0"/>
          </a:endParaRPr>
        </a:p>
      </dgm:t>
    </dgm:pt>
    <dgm:pt modelId="{4AF29E54-A1E3-4B92-8E44-A05A5FF7B9CC}" type="parTrans" cxnId="{23150885-B2B5-4D7D-A144-C3A5A6B51792}">
      <dgm:prSet custT="1"/>
      <dgm:spPr/>
      <dgm:t>
        <a:bodyPr/>
        <a:lstStyle/>
        <a:p>
          <a:endParaRPr lang="en-US" sz="1000">
            <a:latin typeface="Verdana" panose="020B0604030504040204" pitchFamily="34" charset="0"/>
            <a:ea typeface="Verdana" panose="020B0604030504040204" pitchFamily="34" charset="0"/>
          </a:endParaRPr>
        </a:p>
      </dgm:t>
    </dgm:pt>
    <dgm:pt modelId="{83C09E25-7819-4BAB-AF1E-0AF99BBE6A01}" type="sibTrans" cxnId="{23150885-B2B5-4D7D-A144-C3A5A6B51792}">
      <dgm:prSet/>
      <dgm:spPr/>
      <dgm:t>
        <a:bodyPr/>
        <a:lstStyle/>
        <a:p>
          <a:endParaRPr lang="en-US" sz="3600">
            <a:latin typeface="Verdana" panose="020B0604030504040204" pitchFamily="34" charset="0"/>
            <a:ea typeface="Verdana" panose="020B0604030504040204" pitchFamily="34" charset="0"/>
          </a:endParaRPr>
        </a:p>
      </dgm:t>
    </dgm:pt>
    <dgm:pt modelId="{9BD979BB-072B-4713-B491-CB99A40F172A}">
      <dgm:prSet phldrT="[Text]" custT="1"/>
      <dgm:spPr/>
      <dgm: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2000" b="1" dirty="0" smtClean="0">
              <a:latin typeface="Verdana" panose="020B0604030504040204" pitchFamily="34" charset="0"/>
              <a:ea typeface="Verdana" panose="020B0604030504040204" pitchFamily="34" charset="0"/>
            </a:rPr>
            <a:t>A: </a:t>
          </a:r>
          <a:r>
            <a:rPr lang="en-IE" sz="2000" dirty="0" smtClean="0">
              <a:latin typeface="Verdana" panose="020B0604030504040204" pitchFamily="34" charset="0"/>
              <a:ea typeface="Verdana" panose="020B0604030504040204" pitchFamily="34" charset="0"/>
            </a:rPr>
            <a:t>not invited</a:t>
          </a:r>
          <a:br>
            <a:rPr lang="en-IE" sz="2000" dirty="0" smtClean="0">
              <a:latin typeface="Verdana" panose="020B0604030504040204" pitchFamily="34" charset="0"/>
              <a:ea typeface="Verdana" panose="020B0604030504040204" pitchFamily="34" charset="0"/>
            </a:rPr>
          </a:br>
          <a:r>
            <a:rPr lang="en-IE" sz="2000" dirty="0" smtClean="0">
              <a:latin typeface="Verdana" panose="020B0604030504040204" pitchFamily="34" charset="0"/>
              <a:ea typeface="Verdana" panose="020B0604030504040204" pitchFamily="34" charset="0"/>
            </a:rPr>
            <a:t>can apply </a:t>
          </a:r>
          <a:br>
            <a:rPr lang="en-IE" sz="2000" dirty="0" smtClean="0">
              <a:latin typeface="Verdana" panose="020B0604030504040204" pitchFamily="34" charset="0"/>
              <a:ea typeface="Verdana" panose="020B0604030504040204" pitchFamily="34" charset="0"/>
            </a:rPr>
          </a:br>
          <a:r>
            <a:rPr lang="en-IE" sz="2000" dirty="0" smtClean="0">
              <a:latin typeface="Verdana" panose="020B0604030504040204" pitchFamily="34" charset="0"/>
              <a:ea typeface="Verdana" panose="020B0604030504040204" pitchFamily="34" charset="0"/>
            </a:rPr>
            <a:t>next year</a:t>
          </a:r>
          <a:endParaRPr lang="en-US" sz="2000" dirty="0" smtClean="0">
            <a:latin typeface="Verdana" panose="020B0604030504040204" pitchFamily="34" charset="0"/>
            <a:ea typeface="Verdana" panose="020B0604030504040204" pitchFamily="34" charset="0"/>
          </a:endParaRPr>
        </a:p>
        <a:p>
          <a:pPr lvl="0" defTabSz="711200">
            <a:lnSpc>
              <a:spcPct val="90000"/>
            </a:lnSpc>
            <a:spcBef>
              <a:spcPct val="0"/>
            </a:spcBef>
            <a:spcAft>
              <a:spcPct val="35000"/>
            </a:spcAft>
          </a:pPr>
          <a:endParaRPr lang="en-US" sz="2000" dirty="0">
            <a:latin typeface="Verdana" panose="020B0604030504040204" pitchFamily="34" charset="0"/>
            <a:ea typeface="Verdana" panose="020B0604030504040204" pitchFamily="34" charset="0"/>
          </a:endParaRPr>
        </a:p>
      </dgm:t>
    </dgm:pt>
    <dgm:pt modelId="{D1E4241E-6BEA-462D-B45A-1FB414BE6C26}" type="parTrans" cxnId="{E357CC06-DFAA-44CB-AE08-5B693E70CD71}">
      <dgm:prSet custT="1"/>
      <dgm:spPr/>
      <dgm:t>
        <a:bodyPr/>
        <a:lstStyle/>
        <a:p>
          <a:endParaRPr lang="en-US" sz="700"/>
        </a:p>
      </dgm:t>
    </dgm:pt>
    <dgm:pt modelId="{CCC2C5F0-D53A-409B-961D-30C4A9FAF3DA}" type="sibTrans" cxnId="{E357CC06-DFAA-44CB-AE08-5B693E70CD71}">
      <dgm:prSet/>
      <dgm:spPr/>
      <dgm:t>
        <a:bodyPr/>
        <a:lstStyle/>
        <a:p>
          <a:endParaRPr lang="en-US" sz="2400"/>
        </a:p>
      </dgm:t>
    </dgm:pt>
    <dgm:pt modelId="{47045A43-4D9D-4FEF-A14E-02BF84C5DB68}" type="pres">
      <dgm:prSet presAssocID="{1E804EF7-529F-4420-A03B-EC50F45512EB}" presName="diagram" presStyleCnt="0">
        <dgm:presLayoutVars>
          <dgm:chPref val="1"/>
          <dgm:dir/>
          <dgm:animOne val="branch"/>
          <dgm:animLvl val="lvl"/>
          <dgm:resizeHandles val="exact"/>
        </dgm:presLayoutVars>
      </dgm:prSet>
      <dgm:spPr/>
      <dgm:t>
        <a:bodyPr/>
        <a:lstStyle/>
        <a:p>
          <a:endParaRPr lang="en-US"/>
        </a:p>
      </dgm:t>
    </dgm:pt>
    <dgm:pt modelId="{6BAD93D6-3976-4E55-9553-37C04CD54044}" type="pres">
      <dgm:prSet presAssocID="{16BA979D-E5F5-4D86-9549-A2AD0E8E5D19}" presName="root1" presStyleCnt="0"/>
      <dgm:spPr/>
    </dgm:pt>
    <dgm:pt modelId="{8441FBDC-3887-4E0C-9AF8-CF7ADABA9A9A}" type="pres">
      <dgm:prSet presAssocID="{16BA979D-E5F5-4D86-9549-A2AD0E8E5D19}" presName="LevelOneTextNode" presStyleLbl="node0" presStyleIdx="0" presStyleCnt="1" custScaleY="199940">
        <dgm:presLayoutVars>
          <dgm:chPref val="3"/>
        </dgm:presLayoutVars>
      </dgm:prSet>
      <dgm:spPr/>
      <dgm:t>
        <a:bodyPr/>
        <a:lstStyle/>
        <a:p>
          <a:endParaRPr lang="en-US"/>
        </a:p>
      </dgm:t>
    </dgm:pt>
    <dgm:pt modelId="{B90138AA-53C9-4AAD-9B9D-74642E758ACB}" type="pres">
      <dgm:prSet presAssocID="{16BA979D-E5F5-4D86-9549-A2AD0E8E5D19}" presName="level2hierChild" presStyleCnt="0"/>
      <dgm:spPr/>
    </dgm:pt>
    <dgm:pt modelId="{F0589AB0-AC39-46C4-94CB-B58A23690503}" type="pres">
      <dgm:prSet presAssocID="{E4424F4F-ACD6-47AC-9F3D-03859C63B365}" presName="conn2-1" presStyleLbl="parChTrans1D2" presStyleIdx="0" presStyleCnt="1"/>
      <dgm:spPr/>
      <dgm:t>
        <a:bodyPr/>
        <a:lstStyle/>
        <a:p>
          <a:endParaRPr lang="en-US"/>
        </a:p>
      </dgm:t>
    </dgm:pt>
    <dgm:pt modelId="{28CF4129-3BAA-46FF-B6C2-673AB37F85E0}" type="pres">
      <dgm:prSet presAssocID="{E4424F4F-ACD6-47AC-9F3D-03859C63B365}" presName="connTx" presStyleLbl="parChTrans1D2" presStyleIdx="0" presStyleCnt="1"/>
      <dgm:spPr/>
      <dgm:t>
        <a:bodyPr/>
        <a:lstStyle/>
        <a:p>
          <a:endParaRPr lang="en-US"/>
        </a:p>
      </dgm:t>
    </dgm:pt>
    <dgm:pt modelId="{3974F57E-C81D-4F43-93A0-0809BE2DC3BD}" type="pres">
      <dgm:prSet presAssocID="{A470D7BE-E584-4DEB-AA42-AC1157626B37}" presName="root2" presStyleCnt="0"/>
      <dgm:spPr/>
    </dgm:pt>
    <dgm:pt modelId="{9FB99D07-BF2F-4A96-8134-54B6E9E50A2A}" type="pres">
      <dgm:prSet presAssocID="{A470D7BE-E584-4DEB-AA42-AC1157626B37}" presName="LevelTwoTextNode" presStyleLbl="node2" presStyleIdx="0" presStyleCnt="1" custScaleY="199940">
        <dgm:presLayoutVars>
          <dgm:chPref val="3"/>
        </dgm:presLayoutVars>
      </dgm:prSet>
      <dgm:spPr/>
      <dgm:t>
        <a:bodyPr/>
        <a:lstStyle/>
        <a:p>
          <a:endParaRPr lang="en-US"/>
        </a:p>
      </dgm:t>
    </dgm:pt>
    <dgm:pt modelId="{C391479A-2FA9-4783-B59E-EAB25EF9AC79}" type="pres">
      <dgm:prSet presAssocID="{A470D7BE-E584-4DEB-AA42-AC1157626B37}" presName="level3hierChild" presStyleCnt="0"/>
      <dgm:spPr/>
    </dgm:pt>
    <dgm:pt modelId="{B52AB0E0-8BE7-4E26-809F-A0375852F03F}" type="pres">
      <dgm:prSet presAssocID="{FC222163-A24C-415B-8DE6-A41A03F5460A}" presName="conn2-1" presStyleLbl="parChTrans1D3" presStyleIdx="0" presStyleCnt="1"/>
      <dgm:spPr/>
      <dgm:t>
        <a:bodyPr/>
        <a:lstStyle/>
        <a:p>
          <a:endParaRPr lang="en-US"/>
        </a:p>
      </dgm:t>
    </dgm:pt>
    <dgm:pt modelId="{F8ECFC45-960F-43CC-A73B-954CF7F5925A}" type="pres">
      <dgm:prSet presAssocID="{FC222163-A24C-415B-8DE6-A41A03F5460A}" presName="connTx" presStyleLbl="parChTrans1D3" presStyleIdx="0" presStyleCnt="1"/>
      <dgm:spPr/>
      <dgm:t>
        <a:bodyPr/>
        <a:lstStyle/>
        <a:p>
          <a:endParaRPr lang="en-US"/>
        </a:p>
      </dgm:t>
    </dgm:pt>
    <dgm:pt modelId="{7A321645-31B3-4901-B713-5D2F858158CF}" type="pres">
      <dgm:prSet presAssocID="{834418C4-1683-4E82-B53A-13BC92E196DC}" presName="root2" presStyleCnt="0"/>
      <dgm:spPr/>
    </dgm:pt>
    <dgm:pt modelId="{7B1A03D0-6AA0-4CD2-B385-392799485F59}" type="pres">
      <dgm:prSet presAssocID="{834418C4-1683-4E82-B53A-13BC92E196DC}" presName="LevelTwoTextNode" presStyleLbl="node3" presStyleIdx="0" presStyleCnt="1" custScaleY="199940">
        <dgm:presLayoutVars>
          <dgm:chPref val="3"/>
        </dgm:presLayoutVars>
      </dgm:prSet>
      <dgm:spPr/>
      <dgm:t>
        <a:bodyPr/>
        <a:lstStyle/>
        <a:p>
          <a:endParaRPr lang="en-US"/>
        </a:p>
      </dgm:t>
    </dgm:pt>
    <dgm:pt modelId="{684CB325-98AE-48D7-AB2F-6469D8838671}" type="pres">
      <dgm:prSet presAssocID="{834418C4-1683-4E82-B53A-13BC92E196DC}" presName="level3hierChild" presStyleCnt="0"/>
      <dgm:spPr/>
    </dgm:pt>
    <dgm:pt modelId="{656CD2F3-15CD-45D3-B57A-B9E76B98AA02}" type="pres">
      <dgm:prSet presAssocID="{80F7544E-A879-40D3-BA31-BA20EB36720D}" presName="conn2-1" presStyleLbl="parChTrans1D4" presStyleIdx="0" presStyleCnt="6"/>
      <dgm:spPr/>
      <dgm:t>
        <a:bodyPr/>
        <a:lstStyle/>
        <a:p>
          <a:endParaRPr lang="en-US"/>
        </a:p>
      </dgm:t>
    </dgm:pt>
    <dgm:pt modelId="{343ED007-2625-439D-A841-2D88F00381F3}" type="pres">
      <dgm:prSet presAssocID="{80F7544E-A879-40D3-BA31-BA20EB36720D}" presName="connTx" presStyleLbl="parChTrans1D4" presStyleIdx="0" presStyleCnt="6"/>
      <dgm:spPr/>
      <dgm:t>
        <a:bodyPr/>
        <a:lstStyle/>
        <a:p>
          <a:endParaRPr lang="en-US"/>
        </a:p>
      </dgm:t>
    </dgm:pt>
    <dgm:pt modelId="{B09A1B07-14DD-496C-8396-47BB613C0601}" type="pres">
      <dgm:prSet presAssocID="{E9DB114B-57C3-47F6-B312-FA9DDA413145}" presName="root2" presStyleCnt="0"/>
      <dgm:spPr/>
    </dgm:pt>
    <dgm:pt modelId="{63417725-9AB4-4CF1-B6A1-E8461CF5A550}" type="pres">
      <dgm:prSet presAssocID="{E9DB114B-57C3-47F6-B312-FA9DDA413145}" presName="LevelTwoTextNode" presStyleLbl="node4" presStyleIdx="0" presStyleCnt="6" custScaleY="185731">
        <dgm:presLayoutVars>
          <dgm:chPref val="3"/>
        </dgm:presLayoutVars>
      </dgm:prSet>
      <dgm:spPr/>
      <dgm:t>
        <a:bodyPr/>
        <a:lstStyle/>
        <a:p>
          <a:endParaRPr lang="en-US"/>
        </a:p>
      </dgm:t>
    </dgm:pt>
    <dgm:pt modelId="{FB035E8B-577D-4F59-910F-46FC58CBDC14}" type="pres">
      <dgm:prSet presAssocID="{E9DB114B-57C3-47F6-B312-FA9DDA413145}" presName="level3hierChild" presStyleCnt="0"/>
      <dgm:spPr/>
    </dgm:pt>
    <dgm:pt modelId="{531185F8-2261-4465-80EC-95CE39EE53A6}" type="pres">
      <dgm:prSet presAssocID="{A1402A80-E78D-47EA-BD29-9220E87D9349}" presName="conn2-1" presStyleLbl="parChTrans1D4" presStyleIdx="1" presStyleCnt="6"/>
      <dgm:spPr/>
      <dgm:t>
        <a:bodyPr/>
        <a:lstStyle/>
        <a:p>
          <a:endParaRPr lang="en-US"/>
        </a:p>
      </dgm:t>
    </dgm:pt>
    <dgm:pt modelId="{B9EF68D2-057F-4F43-A901-400330E69C77}" type="pres">
      <dgm:prSet presAssocID="{A1402A80-E78D-47EA-BD29-9220E87D9349}" presName="connTx" presStyleLbl="parChTrans1D4" presStyleIdx="1" presStyleCnt="6"/>
      <dgm:spPr/>
      <dgm:t>
        <a:bodyPr/>
        <a:lstStyle/>
        <a:p>
          <a:endParaRPr lang="en-US"/>
        </a:p>
      </dgm:t>
    </dgm:pt>
    <dgm:pt modelId="{F0FA8955-780B-481B-88C5-6FF478B0591E}" type="pres">
      <dgm:prSet presAssocID="{60C27610-81DE-46D0-927A-DA54F117AC56}" presName="root2" presStyleCnt="0"/>
      <dgm:spPr/>
    </dgm:pt>
    <dgm:pt modelId="{753C0C57-503A-463C-B7BA-0B1EE8B753EB}" type="pres">
      <dgm:prSet presAssocID="{60C27610-81DE-46D0-927A-DA54F117AC56}" presName="LevelTwoTextNode" presStyleLbl="node4" presStyleIdx="1" presStyleCnt="6" custScaleY="185731">
        <dgm:presLayoutVars>
          <dgm:chPref val="3"/>
        </dgm:presLayoutVars>
      </dgm:prSet>
      <dgm:spPr/>
      <dgm:t>
        <a:bodyPr/>
        <a:lstStyle/>
        <a:p>
          <a:endParaRPr lang="en-US"/>
        </a:p>
      </dgm:t>
    </dgm:pt>
    <dgm:pt modelId="{A5D69837-2305-4D02-B071-DA913E9B2DC1}" type="pres">
      <dgm:prSet presAssocID="{60C27610-81DE-46D0-927A-DA54F117AC56}" presName="level3hierChild" presStyleCnt="0"/>
      <dgm:spPr/>
    </dgm:pt>
    <dgm:pt modelId="{FC2E43F1-B2E3-480A-A41F-4BF5516A1D93}" type="pres">
      <dgm:prSet presAssocID="{B7CCA785-F088-40B8-859B-BC21F716ED08}" presName="conn2-1" presStyleLbl="parChTrans1D4" presStyleIdx="2" presStyleCnt="6"/>
      <dgm:spPr/>
      <dgm:t>
        <a:bodyPr/>
        <a:lstStyle/>
        <a:p>
          <a:endParaRPr lang="en-US"/>
        </a:p>
      </dgm:t>
    </dgm:pt>
    <dgm:pt modelId="{B6A2046C-77E3-407F-B9E3-AF544F614EEE}" type="pres">
      <dgm:prSet presAssocID="{B7CCA785-F088-40B8-859B-BC21F716ED08}" presName="connTx" presStyleLbl="parChTrans1D4" presStyleIdx="2" presStyleCnt="6"/>
      <dgm:spPr/>
      <dgm:t>
        <a:bodyPr/>
        <a:lstStyle/>
        <a:p>
          <a:endParaRPr lang="en-US"/>
        </a:p>
      </dgm:t>
    </dgm:pt>
    <dgm:pt modelId="{F69786FB-3A60-475B-AC72-9BFD2BF761CA}" type="pres">
      <dgm:prSet presAssocID="{B4A037DD-225E-4370-B7D7-D52ADD229970}" presName="root2" presStyleCnt="0"/>
      <dgm:spPr/>
    </dgm:pt>
    <dgm:pt modelId="{D791344C-D923-4EC2-8468-2CC1C3EEF9B4}" type="pres">
      <dgm:prSet presAssocID="{B4A037DD-225E-4370-B7D7-D52ADD229970}" presName="LevelTwoTextNode" presStyleLbl="node4" presStyleIdx="2" presStyleCnt="6">
        <dgm:presLayoutVars>
          <dgm:chPref val="3"/>
        </dgm:presLayoutVars>
      </dgm:prSet>
      <dgm:spPr/>
      <dgm:t>
        <a:bodyPr/>
        <a:lstStyle/>
        <a:p>
          <a:endParaRPr lang="en-US"/>
        </a:p>
      </dgm:t>
    </dgm:pt>
    <dgm:pt modelId="{966DE49F-37E8-4DE8-97FA-CA28D399D712}" type="pres">
      <dgm:prSet presAssocID="{B4A037DD-225E-4370-B7D7-D52ADD229970}" presName="level3hierChild" presStyleCnt="0"/>
      <dgm:spPr/>
    </dgm:pt>
    <dgm:pt modelId="{265CE616-E258-44D5-9A0D-E30FC73060B9}" type="pres">
      <dgm:prSet presAssocID="{D1E4241E-6BEA-462D-B45A-1FB414BE6C26}" presName="conn2-1" presStyleLbl="parChTrans1D4" presStyleIdx="3" presStyleCnt="6"/>
      <dgm:spPr/>
      <dgm:t>
        <a:bodyPr/>
        <a:lstStyle/>
        <a:p>
          <a:endParaRPr lang="en-US"/>
        </a:p>
      </dgm:t>
    </dgm:pt>
    <dgm:pt modelId="{1126C87E-70AE-4EEF-B06D-C61F3525CC42}" type="pres">
      <dgm:prSet presAssocID="{D1E4241E-6BEA-462D-B45A-1FB414BE6C26}" presName="connTx" presStyleLbl="parChTrans1D4" presStyleIdx="3" presStyleCnt="6"/>
      <dgm:spPr/>
      <dgm:t>
        <a:bodyPr/>
        <a:lstStyle/>
        <a:p>
          <a:endParaRPr lang="en-US"/>
        </a:p>
      </dgm:t>
    </dgm:pt>
    <dgm:pt modelId="{657634E2-C882-4546-A1EE-94A24CD8D909}" type="pres">
      <dgm:prSet presAssocID="{9BD979BB-072B-4713-B491-CB99A40F172A}" presName="root2" presStyleCnt="0"/>
      <dgm:spPr/>
    </dgm:pt>
    <dgm:pt modelId="{A3C79B5D-079B-4259-84BC-6BFEBE5CA36D}" type="pres">
      <dgm:prSet presAssocID="{9BD979BB-072B-4713-B491-CB99A40F172A}" presName="LevelTwoTextNode" presStyleLbl="node4" presStyleIdx="3" presStyleCnt="6" custScaleY="130224">
        <dgm:presLayoutVars>
          <dgm:chPref val="3"/>
        </dgm:presLayoutVars>
      </dgm:prSet>
      <dgm:spPr/>
      <dgm:t>
        <a:bodyPr/>
        <a:lstStyle/>
        <a:p>
          <a:endParaRPr lang="en-US"/>
        </a:p>
      </dgm:t>
    </dgm:pt>
    <dgm:pt modelId="{5ADA8614-FF98-4EB5-BB4A-60014E8E0452}" type="pres">
      <dgm:prSet presAssocID="{9BD979BB-072B-4713-B491-CB99A40F172A}" presName="level3hierChild" presStyleCnt="0"/>
      <dgm:spPr/>
    </dgm:pt>
    <dgm:pt modelId="{047207AE-1923-439E-ABF7-7935F0A6BE7B}" type="pres">
      <dgm:prSet presAssocID="{BB247782-EC80-42E2-BCE5-74AFDC72BE8E}" presName="conn2-1" presStyleLbl="parChTrans1D4" presStyleIdx="4" presStyleCnt="6"/>
      <dgm:spPr/>
      <dgm:t>
        <a:bodyPr/>
        <a:lstStyle/>
        <a:p>
          <a:endParaRPr lang="en-US"/>
        </a:p>
      </dgm:t>
    </dgm:pt>
    <dgm:pt modelId="{513DF638-C032-4F6C-B071-A2172577BCD7}" type="pres">
      <dgm:prSet presAssocID="{BB247782-EC80-42E2-BCE5-74AFDC72BE8E}" presName="connTx" presStyleLbl="parChTrans1D4" presStyleIdx="4" presStyleCnt="6"/>
      <dgm:spPr/>
      <dgm:t>
        <a:bodyPr/>
        <a:lstStyle/>
        <a:p>
          <a:endParaRPr lang="en-US"/>
        </a:p>
      </dgm:t>
    </dgm:pt>
    <dgm:pt modelId="{588FAB99-B10B-4C04-97B8-25988AE138BD}" type="pres">
      <dgm:prSet presAssocID="{59FC91EC-33ED-4A58-A159-FCE2B59472F8}" presName="root2" presStyleCnt="0"/>
      <dgm:spPr/>
    </dgm:pt>
    <dgm:pt modelId="{A9B3F3C1-510B-458F-A93D-5CADBAB9F6C1}" type="pres">
      <dgm:prSet presAssocID="{59FC91EC-33ED-4A58-A159-FCE2B59472F8}" presName="LevelTwoTextNode" presStyleLbl="node4" presStyleIdx="4" presStyleCnt="6">
        <dgm:presLayoutVars>
          <dgm:chPref val="3"/>
        </dgm:presLayoutVars>
      </dgm:prSet>
      <dgm:spPr/>
      <dgm:t>
        <a:bodyPr/>
        <a:lstStyle/>
        <a:p>
          <a:endParaRPr lang="en-US"/>
        </a:p>
      </dgm:t>
    </dgm:pt>
    <dgm:pt modelId="{7E79C713-7A9F-477E-B95C-1E1296DB4468}" type="pres">
      <dgm:prSet presAssocID="{59FC91EC-33ED-4A58-A159-FCE2B59472F8}" presName="level3hierChild" presStyleCnt="0"/>
      <dgm:spPr/>
    </dgm:pt>
    <dgm:pt modelId="{EECDFC6A-4554-4582-82D6-0D991410C1C7}" type="pres">
      <dgm:prSet presAssocID="{4AF29E54-A1E3-4B92-8E44-A05A5FF7B9CC}" presName="conn2-1" presStyleLbl="parChTrans1D4" presStyleIdx="5" presStyleCnt="6"/>
      <dgm:spPr/>
      <dgm:t>
        <a:bodyPr/>
        <a:lstStyle/>
        <a:p>
          <a:endParaRPr lang="en-US"/>
        </a:p>
      </dgm:t>
    </dgm:pt>
    <dgm:pt modelId="{B5630CD2-F86E-4441-BAA7-EE9C352B5239}" type="pres">
      <dgm:prSet presAssocID="{4AF29E54-A1E3-4B92-8E44-A05A5FF7B9CC}" presName="connTx" presStyleLbl="parChTrans1D4" presStyleIdx="5" presStyleCnt="6"/>
      <dgm:spPr/>
      <dgm:t>
        <a:bodyPr/>
        <a:lstStyle/>
        <a:p>
          <a:endParaRPr lang="en-US"/>
        </a:p>
      </dgm:t>
    </dgm:pt>
    <dgm:pt modelId="{B40E096E-0C62-47BF-9AAA-29E61066C370}" type="pres">
      <dgm:prSet presAssocID="{11D6E3E7-E4F9-4261-956A-0308AEBC8062}" presName="root2" presStyleCnt="0"/>
      <dgm:spPr/>
    </dgm:pt>
    <dgm:pt modelId="{709DCB7C-313D-4043-A447-6C037F010E84}" type="pres">
      <dgm:prSet presAssocID="{11D6E3E7-E4F9-4261-956A-0308AEBC8062}" presName="LevelTwoTextNode" presStyleLbl="node4" presStyleIdx="5" presStyleCnt="6">
        <dgm:presLayoutVars>
          <dgm:chPref val="3"/>
        </dgm:presLayoutVars>
      </dgm:prSet>
      <dgm:spPr/>
      <dgm:t>
        <a:bodyPr/>
        <a:lstStyle/>
        <a:p>
          <a:endParaRPr lang="en-US"/>
        </a:p>
      </dgm:t>
    </dgm:pt>
    <dgm:pt modelId="{6E45944A-5971-440B-8294-958AB228C4C7}" type="pres">
      <dgm:prSet presAssocID="{11D6E3E7-E4F9-4261-956A-0308AEBC8062}" presName="level3hierChild" presStyleCnt="0"/>
      <dgm:spPr/>
    </dgm:pt>
  </dgm:ptLst>
  <dgm:cxnLst>
    <dgm:cxn modelId="{3271DEFF-9E98-48CA-B38D-ECF847E0F60B}" type="presOf" srcId="{60C27610-81DE-46D0-927A-DA54F117AC56}" destId="{753C0C57-503A-463C-B7BA-0B1EE8B753EB}" srcOrd="0" destOrd="0" presId="urn:microsoft.com/office/officeart/2005/8/layout/hierarchy2"/>
    <dgm:cxn modelId="{51645DAB-E22B-4EFF-9DEB-A4941DEE6599}" type="presOf" srcId="{4AF29E54-A1E3-4B92-8E44-A05A5FF7B9CC}" destId="{B5630CD2-F86E-4441-BAA7-EE9C352B5239}" srcOrd="1" destOrd="0" presId="urn:microsoft.com/office/officeart/2005/8/layout/hierarchy2"/>
    <dgm:cxn modelId="{543E35A5-76EE-423A-8871-E3BE1A624D04}" type="presOf" srcId="{11D6E3E7-E4F9-4261-956A-0308AEBC8062}" destId="{709DCB7C-313D-4043-A447-6C037F010E84}" srcOrd="0" destOrd="0" presId="urn:microsoft.com/office/officeart/2005/8/layout/hierarchy2"/>
    <dgm:cxn modelId="{8BD3073D-D37D-4EBE-B643-05C039D88249}" srcId="{60C27610-81DE-46D0-927A-DA54F117AC56}" destId="{59FC91EC-33ED-4A58-A159-FCE2B59472F8}" srcOrd="2" destOrd="0" parTransId="{BB247782-EC80-42E2-BCE5-74AFDC72BE8E}" sibTransId="{D4C9F015-EEB6-4526-80D0-354DC59264DD}"/>
    <dgm:cxn modelId="{A7525D03-56F4-4E3F-AC04-3F6AAE0493A0}" type="presOf" srcId="{16BA979D-E5F5-4D86-9549-A2AD0E8E5D19}" destId="{8441FBDC-3887-4E0C-9AF8-CF7ADABA9A9A}" srcOrd="0" destOrd="0" presId="urn:microsoft.com/office/officeart/2005/8/layout/hierarchy2"/>
    <dgm:cxn modelId="{5FB0A04F-8EF0-4816-AC5C-91825505CA79}" type="presOf" srcId="{E9DB114B-57C3-47F6-B312-FA9DDA413145}" destId="{63417725-9AB4-4CF1-B6A1-E8461CF5A550}" srcOrd="0" destOrd="0" presId="urn:microsoft.com/office/officeart/2005/8/layout/hierarchy2"/>
    <dgm:cxn modelId="{71F74828-F695-46D7-922B-81F3F329DF32}" type="presOf" srcId="{834418C4-1683-4E82-B53A-13BC92E196DC}" destId="{7B1A03D0-6AA0-4CD2-B385-392799485F59}" srcOrd="0" destOrd="0" presId="urn:microsoft.com/office/officeart/2005/8/layout/hierarchy2"/>
    <dgm:cxn modelId="{6916D25B-C309-46B6-8E7A-CD61391CDB8C}" type="presOf" srcId="{BB247782-EC80-42E2-BCE5-74AFDC72BE8E}" destId="{513DF638-C032-4F6C-B071-A2172577BCD7}" srcOrd="1" destOrd="0" presId="urn:microsoft.com/office/officeart/2005/8/layout/hierarchy2"/>
    <dgm:cxn modelId="{1C34DC05-892E-41EC-9517-FFDC7674FB80}" srcId="{16BA979D-E5F5-4D86-9549-A2AD0E8E5D19}" destId="{A470D7BE-E584-4DEB-AA42-AC1157626B37}" srcOrd="0" destOrd="0" parTransId="{E4424F4F-ACD6-47AC-9F3D-03859C63B365}" sibTransId="{FD945C3B-10C4-424B-8549-8FB95C1F34D7}"/>
    <dgm:cxn modelId="{8DCACE14-CC7A-4BB2-97BF-759036AAC21B}" type="presOf" srcId="{B4A037DD-225E-4370-B7D7-D52ADD229970}" destId="{D791344C-D923-4EC2-8468-2CC1C3EEF9B4}" srcOrd="0" destOrd="0" presId="urn:microsoft.com/office/officeart/2005/8/layout/hierarchy2"/>
    <dgm:cxn modelId="{DDE1A07F-383B-4FFB-B1A7-A53E02D5EDDF}" type="presOf" srcId="{9BD979BB-072B-4713-B491-CB99A40F172A}" destId="{A3C79B5D-079B-4259-84BC-6BFEBE5CA36D}" srcOrd="0" destOrd="0" presId="urn:microsoft.com/office/officeart/2005/8/layout/hierarchy2"/>
    <dgm:cxn modelId="{FD898D2B-9894-4901-82BB-5B14C7767C04}" type="presOf" srcId="{FC222163-A24C-415B-8DE6-A41A03F5460A}" destId="{F8ECFC45-960F-43CC-A73B-954CF7F5925A}" srcOrd="1" destOrd="0" presId="urn:microsoft.com/office/officeart/2005/8/layout/hierarchy2"/>
    <dgm:cxn modelId="{4D4DAC52-E67E-4B6F-8F86-DE900C2FF662}" type="presOf" srcId="{80F7544E-A879-40D3-BA31-BA20EB36720D}" destId="{343ED007-2625-439D-A841-2D88F00381F3}" srcOrd="1" destOrd="0" presId="urn:microsoft.com/office/officeart/2005/8/layout/hierarchy2"/>
    <dgm:cxn modelId="{9ACF2FD8-83A1-4801-BBE9-ECDCCBAC1977}" type="presOf" srcId="{FC222163-A24C-415B-8DE6-A41A03F5460A}" destId="{B52AB0E0-8BE7-4E26-809F-A0375852F03F}" srcOrd="0" destOrd="0" presId="urn:microsoft.com/office/officeart/2005/8/layout/hierarchy2"/>
    <dgm:cxn modelId="{1D60FCCB-75F4-4E31-87A6-9BC8CF6DD120}" type="presOf" srcId="{1E804EF7-529F-4420-A03B-EC50F45512EB}" destId="{47045A43-4D9D-4FEF-A14E-02BF84C5DB68}" srcOrd="0" destOrd="0" presId="urn:microsoft.com/office/officeart/2005/8/layout/hierarchy2"/>
    <dgm:cxn modelId="{8D488518-C10B-4783-8883-6344A59E69C9}" type="presOf" srcId="{59FC91EC-33ED-4A58-A159-FCE2B59472F8}" destId="{A9B3F3C1-510B-458F-A93D-5CADBAB9F6C1}" srcOrd="0" destOrd="0" presId="urn:microsoft.com/office/officeart/2005/8/layout/hierarchy2"/>
    <dgm:cxn modelId="{0D76A492-BE27-46A0-81D9-B32B3E023A80}" srcId="{E9DB114B-57C3-47F6-B312-FA9DDA413145}" destId="{60C27610-81DE-46D0-927A-DA54F117AC56}" srcOrd="0" destOrd="0" parTransId="{A1402A80-E78D-47EA-BD29-9220E87D9349}" sibTransId="{46FA444A-6F83-4002-8618-BADFB8699129}"/>
    <dgm:cxn modelId="{6DCCCAEE-7F9F-4F02-9689-86D0C07D3B5C}" type="presOf" srcId="{80F7544E-A879-40D3-BA31-BA20EB36720D}" destId="{656CD2F3-15CD-45D3-B57A-B9E76B98AA02}" srcOrd="0" destOrd="0" presId="urn:microsoft.com/office/officeart/2005/8/layout/hierarchy2"/>
    <dgm:cxn modelId="{6D7074B5-F5A1-4F50-889D-7567F59EC703}" type="presOf" srcId="{4AF29E54-A1E3-4B92-8E44-A05A5FF7B9CC}" destId="{EECDFC6A-4554-4582-82D6-0D991410C1C7}" srcOrd="0" destOrd="0" presId="urn:microsoft.com/office/officeart/2005/8/layout/hierarchy2"/>
    <dgm:cxn modelId="{9C3A5DB1-CE4F-4131-B9BD-58C0CD9EBB3C}" srcId="{A470D7BE-E584-4DEB-AA42-AC1157626B37}" destId="{834418C4-1683-4E82-B53A-13BC92E196DC}" srcOrd="0" destOrd="0" parTransId="{FC222163-A24C-415B-8DE6-A41A03F5460A}" sibTransId="{0BF49DFD-C784-4B3D-878D-3CC015332422}"/>
    <dgm:cxn modelId="{3CBA6B9E-C108-42DB-B802-F09FFE1B656F}" type="presOf" srcId="{B7CCA785-F088-40B8-859B-BC21F716ED08}" destId="{B6A2046C-77E3-407F-B9E3-AF544F614EEE}" srcOrd="1" destOrd="0" presId="urn:microsoft.com/office/officeart/2005/8/layout/hierarchy2"/>
    <dgm:cxn modelId="{D732F7D4-C8D9-42B4-94FF-D93A740032DA}" srcId="{1E804EF7-529F-4420-A03B-EC50F45512EB}" destId="{16BA979D-E5F5-4D86-9549-A2AD0E8E5D19}" srcOrd="0" destOrd="0" parTransId="{E9E82808-3818-4A0D-9C8E-D1099CDAE6BF}" sibTransId="{3931730F-CDC7-41E5-B424-97230489C3EA}"/>
    <dgm:cxn modelId="{110ADD08-31FB-4A4C-9A54-84B0C044D332}" srcId="{834418C4-1683-4E82-B53A-13BC92E196DC}" destId="{E9DB114B-57C3-47F6-B312-FA9DDA413145}" srcOrd="0" destOrd="0" parTransId="{80F7544E-A879-40D3-BA31-BA20EB36720D}" sibTransId="{A43C26AC-03B1-4C6C-ADF3-2AC40A2DF3B6}"/>
    <dgm:cxn modelId="{017C2FAA-DD3B-404D-A72A-B31A4BDD8A9F}" type="presOf" srcId="{BB247782-EC80-42E2-BCE5-74AFDC72BE8E}" destId="{047207AE-1923-439E-ABF7-7935F0A6BE7B}" srcOrd="0" destOrd="0" presId="urn:microsoft.com/office/officeart/2005/8/layout/hierarchy2"/>
    <dgm:cxn modelId="{F4EBE4B4-539C-4B55-B135-A38AEDC46E0E}" type="presOf" srcId="{D1E4241E-6BEA-462D-B45A-1FB414BE6C26}" destId="{265CE616-E258-44D5-9A0D-E30FC73060B9}" srcOrd="0" destOrd="0" presId="urn:microsoft.com/office/officeart/2005/8/layout/hierarchy2"/>
    <dgm:cxn modelId="{DF013C6C-D8E7-469E-8565-C504990757A1}" type="presOf" srcId="{E4424F4F-ACD6-47AC-9F3D-03859C63B365}" destId="{F0589AB0-AC39-46C4-94CB-B58A23690503}" srcOrd="0" destOrd="0" presId="urn:microsoft.com/office/officeart/2005/8/layout/hierarchy2"/>
    <dgm:cxn modelId="{E357CC06-DFAA-44CB-AE08-5B693E70CD71}" srcId="{60C27610-81DE-46D0-927A-DA54F117AC56}" destId="{9BD979BB-072B-4713-B491-CB99A40F172A}" srcOrd="1" destOrd="0" parTransId="{D1E4241E-6BEA-462D-B45A-1FB414BE6C26}" sibTransId="{CCC2C5F0-D53A-409B-961D-30C4A9FAF3DA}"/>
    <dgm:cxn modelId="{B0F1338A-2B2E-48AF-A32A-F8727805C3A9}" type="presOf" srcId="{E4424F4F-ACD6-47AC-9F3D-03859C63B365}" destId="{28CF4129-3BAA-46FF-B6C2-673AB37F85E0}" srcOrd="1" destOrd="0" presId="urn:microsoft.com/office/officeart/2005/8/layout/hierarchy2"/>
    <dgm:cxn modelId="{DAD8D329-03EE-4ABD-86E3-18C959B22C0B}" type="presOf" srcId="{A1402A80-E78D-47EA-BD29-9220E87D9349}" destId="{B9EF68D2-057F-4F43-A901-400330E69C77}" srcOrd="1" destOrd="0" presId="urn:microsoft.com/office/officeart/2005/8/layout/hierarchy2"/>
    <dgm:cxn modelId="{E4463A8B-5362-4CC7-87F6-41F08D802026}" type="presOf" srcId="{A470D7BE-E584-4DEB-AA42-AC1157626B37}" destId="{9FB99D07-BF2F-4A96-8134-54B6E9E50A2A}" srcOrd="0" destOrd="0" presId="urn:microsoft.com/office/officeart/2005/8/layout/hierarchy2"/>
    <dgm:cxn modelId="{CB093292-EC86-441D-AEBE-F952328856EE}" type="presOf" srcId="{B7CCA785-F088-40B8-859B-BC21F716ED08}" destId="{FC2E43F1-B2E3-480A-A41F-4BF5516A1D93}" srcOrd="0" destOrd="0" presId="urn:microsoft.com/office/officeart/2005/8/layout/hierarchy2"/>
    <dgm:cxn modelId="{5BB413A3-E9C3-4D05-B1A1-5F493B17B7BE}" srcId="{60C27610-81DE-46D0-927A-DA54F117AC56}" destId="{B4A037DD-225E-4370-B7D7-D52ADD229970}" srcOrd="0" destOrd="0" parTransId="{B7CCA785-F088-40B8-859B-BC21F716ED08}" sibTransId="{93E16917-C4F4-4BC4-97CE-7FBF835AF075}"/>
    <dgm:cxn modelId="{C371798A-B951-4078-9B14-4DD41FCF1B91}" type="presOf" srcId="{D1E4241E-6BEA-462D-B45A-1FB414BE6C26}" destId="{1126C87E-70AE-4EEF-B06D-C61F3525CC42}" srcOrd="1" destOrd="0" presId="urn:microsoft.com/office/officeart/2005/8/layout/hierarchy2"/>
    <dgm:cxn modelId="{052E28C6-CAEF-4653-A94C-89A687175714}" type="presOf" srcId="{A1402A80-E78D-47EA-BD29-9220E87D9349}" destId="{531185F8-2261-4465-80EC-95CE39EE53A6}" srcOrd="0" destOrd="0" presId="urn:microsoft.com/office/officeart/2005/8/layout/hierarchy2"/>
    <dgm:cxn modelId="{23150885-B2B5-4D7D-A144-C3A5A6B51792}" srcId="{60C27610-81DE-46D0-927A-DA54F117AC56}" destId="{11D6E3E7-E4F9-4261-956A-0308AEBC8062}" srcOrd="3" destOrd="0" parTransId="{4AF29E54-A1E3-4B92-8E44-A05A5FF7B9CC}" sibTransId="{83C09E25-7819-4BAB-AF1E-0AF99BBE6A01}"/>
    <dgm:cxn modelId="{2E3CA2EA-E430-497B-B5A7-97595E3553C1}" type="presParOf" srcId="{47045A43-4D9D-4FEF-A14E-02BF84C5DB68}" destId="{6BAD93D6-3976-4E55-9553-37C04CD54044}" srcOrd="0" destOrd="0" presId="urn:microsoft.com/office/officeart/2005/8/layout/hierarchy2"/>
    <dgm:cxn modelId="{07D7D3AD-81DC-4617-9353-372E3F78037A}" type="presParOf" srcId="{6BAD93D6-3976-4E55-9553-37C04CD54044}" destId="{8441FBDC-3887-4E0C-9AF8-CF7ADABA9A9A}" srcOrd="0" destOrd="0" presId="urn:microsoft.com/office/officeart/2005/8/layout/hierarchy2"/>
    <dgm:cxn modelId="{CE93A0DB-F99A-48B0-B43D-E51F7ADA524F}" type="presParOf" srcId="{6BAD93D6-3976-4E55-9553-37C04CD54044}" destId="{B90138AA-53C9-4AAD-9B9D-74642E758ACB}" srcOrd="1" destOrd="0" presId="urn:microsoft.com/office/officeart/2005/8/layout/hierarchy2"/>
    <dgm:cxn modelId="{D66A20B2-3236-4403-9FCC-7258C15EB7C7}" type="presParOf" srcId="{B90138AA-53C9-4AAD-9B9D-74642E758ACB}" destId="{F0589AB0-AC39-46C4-94CB-B58A23690503}" srcOrd="0" destOrd="0" presId="urn:microsoft.com/office/officeart/2005/8/layout/hierarchy2"/>
    <dgm:cxn modelId="{06B0A2C2-885A-4B23-9894-D5D5BDAC3E03}" type="presParOf" srcId="{F0589AB0-AC39-46C4-94CB-B58A23690503}" destId="{28CF4129-3BAA-46FF-B6C2-673AB37F85E0}" srcOrd="0" destOrd="0" presId="urn:microsoft.com/office/officeart/2005/8/layout/hierarchy2"/>
    <dgm:cxn modelId="{A5D1F028-8D15-4527-86D3-C0890303633B}" type="presParOf" srcId="{B90138AA-53C9-4AAD-9B9D-74642E758ACB}" destId="{3974F57E-C81D-4F43-93A0-0809BE2DC3BD}" srcOrd="1" destOrd="0" presId="urn:microsoft.com/office/officeart/2005/8/layout/hierarchy2"/>
    <dgm:cxn modelId="{E182D5F5-E26D-4852-9491-B6B12EFA776F}" type="presParOf" srcId="{3974F57E-C81D-4F43-93A0-0809BE2DC3BD}" destId="{9FB99D07-BF2F-4A96-8134-54B6E9E50A2A}" srcOrd="0" destOrd="0" presId="urn:microsoft.com/office/officeart/2005/8/layout/hierarchy2"/>
    <dgm:cxn modelId="{1C2F1BBA-DE3B-453C-BC80-C417CB5CF092}" type="presParOf" srcId="{3974F57E-C81D-4F43-93A0-0809BE2DC3BD}" destId="{C391479A-2FA9-4783-B59E-EAB25EF9AC79}" srcOrd="1" destOrd="0" presId="urn:microsoft.com/office/officeart/2005/8/layout/hierarchy2"/>
    <dgm:cxn modelId="{6BD36487-64AC-47D5-8320-AF974428BC49}" type="presParOf" srcId="{C391479A-2FA9-4783-B59E-EAB25EF9AC79}" destId="{B52AB0E0-8BE7-4E26-809F-A0375852F03F}" srcOrd="0" destOrd="0" presId="urn:microsoft.com/office/officeart/2005/8/layout/hierarchy2"/>
    <dgm:cxn modelId="{B769F75B-6B0F-4365-8B25-6CFB04E72345}" type="presParOf" srcId="{B52AB0E0-8BE7-4E26-809F-A0375852F03F}" destId="{F8ECFC45-960F-43CC-A73B-954CF7F5925A}" srcOrd="0" destOrd="0" presId="urn:microsoft.com/office/officeart/2005/8/layout/hierarchy2"/>
    <dgm:cxn modelId="{D0E2EB34-D37F-400D-989F-E5275D119D02}" type="presParOf" srcId="{C391479A-2FA9-4783-B59E-EAB25EF9AC79}" destId="{7A321645-31B3-4901-B713-5D2F858158CF}" srcOrd="1" destOrd="0" presId="urn:microsoft.com/office/officeart/2005/8/layout/hierarchy2"/>
    <dgm:cxn modelId="{D1E8A31A-B72E-4BB2-AD0F-B2B0BB7F3D6B}" type="presParOf" srcId="{7A321645-31B3-4901-B713-5D2F858158CF}" destId="{7B1A03D0-6AA0-4CD2-B385-392799485F59}" srcOrd="0" destOrd="0" presId="urn:microsoft.com/office/officeart/2005/8/layout/hierarchy2"/>
    <dgm:cxn modelId="{25C21F14-688E-4798-A888-91031D700383}" type="presParOf" srcId="{7A321645-31B3-4901-B713-5D2F858158CF}" destId="{684CB325-98AE-48D7-AB2F-6469D8838671}" srcOrd="1" destOrd="0" presId="urn:microsoft.com/office/officeart/2005/8/layout/hierarchy2"/>
    <dgm:cxn modelId="{F383BB37-818D-4D9E-8051-8C9BD65348D9}" type="presParOf" srcId="{684CB325-98AE-48D7-AB2F-6469D8838671}" destId="{656CD2F3-15CD-45D3-B57A-B9E76B98AA02}" srcOrd="0" destOrd="0" presId="urn:microsoft.com/office/officeart/2005/8/layout/hierarchy2"/>
    <dgm:cxn modelId="{8804D972-FB39-4218-A5C3-8BD918C11512}" type="presParOf" srcId="{656CD2F3-15CD-45D3-B57A-B9E76B98AA02}" destId="{343ED007-2625-439D-A841-2D88F00381F3}" srcOrd="0" destOrd="0" presId="urn:microsoft.com/office/officeart/2005/8/layout/hierarchy2"/>
    <dgm:cxn modelId="{6E88856D-F909-44D1-9D40-295FC5AD7863}" type="presParOf" srcId="{684CB325-98AE-48D7-AB2F-6469D8838671}" destId="{B09A1B07-14DD-496C-8396-47BB613C0601}" srcOrd="1" destOrd="0" presId="urn:microsoft.com/office/officeart/2005/8/layout/hierarchy2"/>
    <dgm:cxn modelId="{6F5523C3-E5C5-4F22-A605-37FBA66D55E8}" type="presParOf" srcId="{B09A1B07-14DD-496C-8396-47BB613C0601}" destId="{63417725-9AB4-4CF1-B6A1-E8461CF5A550}" srcOrd="0" destOrd="0" presId="urn:microsoft.com/office/officeart/2005/8/layout/hierarchy2"/>
    <dgm:cxn modelId="{D7465E90-DD9D-441E-964D-036D4F330381}" type="presParOf" srcId="{B09A1B07-14DD-496C-8396-47BB613C0601}" destId="{FB035E8B-577D-4F59-910F-46FC58CBDC14}" srcOrd="1" destOrd="0" presId="urn:microsoft.com/office/officeart/2005/8/layout/hierarchy2"/>
    <dgm:cxn modelId="{4A57EB42-E65B-46A1-95C2-CCAD53BD0D1C}" type="presParOf" srcId="{FB035E8B-577D-4F59-910F-46FC58CBDC14}" destId="{531185F8-2261-4465-80EC-95CE39EE53A6}" srcOrd="0" destOrd="0" presId="urn:microsoft.com/office/officeart/2005/8/layout/hierarchy2"/>
    <dgm:cxn modelId="{8534ACA5-0CBC-4F8A-B523-B6B2B132565E}" type="presParOf" srcId="{531185F8-2261-4465-80EC-95CE39EE53A6}" destId="{B9EF68D2-057F-4F43-A901-400330E69C77}" srcOrd="0" destOrd="0" presId="urn:microsoft.com/office/officeart/2005/8/layout/hierarchy2"/>
    <dgm:cxn modelId="{BADD5793-8D71-4233-B831-98FBCE9DFDDB}" type="presParOf" srcId="{FB035E8B-577D-4F59-910F-46FC58CBDC14}" destId="{F0FA8955-780B-481B-88C5-6FF478B0591E}" srcOrd="1" destOrd="0" presId="urn:microsoft.com/office/officeart/2005/8/layout/hierarchy2"/>
    <dgm:cxn modelId="{7AB0F881-AF8E-4295-A146-641D1681A1AC}" type="presParOf" srcId="{F0FA8955-780B-481B-88C5-6FF478B0591E}" destId="{753C0C57-503A-463C-B7BA-0B1EE8B753EB}" srcOrd="0" destOrd="0" presId="urn:microsoft.com/office/officeart/2005/8/layout/hierarchy2"/>
    <dgm:cxn modelId="{493B0B21-B536-4968-9D07-5BE471B8C96E}" type="presParOf" srcId="{F0FA8955-780B-481B-88C5-6FF478B0591E}" destId="{A5D69837-2305-4D02-B071-DA913E9B2DC1}" srcOrd="1" destOrd="0" presId="urn:microsoft.com/office/officeart/2005/8/layout/hierarchy2"/>
    <dgm:cxn modelId="{F762392A-0E3B-4737-917E-63DB8FBDB2A5}" type="presParOf" srcId="{A5D69837-2305-4D02-B071-DA913E9B2DC1}" destId="{FC2E43F1-B2E3-480A-A41F-4BF5516A1D93}" srcOrd="0" destOrd="0" presId="urn:microsoft.com/office/officeart/2005/8/layout/hierarchy2"/>
    <dgm:cxn modelId="{D498C597-1782-48BF-90E9-AA2399460316}" type="presParOf" srcId="{FC2E43F1-B2E3-480A-A41F-4BF5516A1D93}" destId="{B6A2046C-77E3-407F-B9E3-AF544F614EEE}" srcOrd="0" destOrd="0" presId="urn:microsoft.com/office/officeart/2005/8/layout/hierarchy2"/>
    <dgm:cxn modelId="{2E7AEB42-610C-4CD0-A454-68AC12EC3C7B}" type="presParOf" srcId="{A5D69837-2305-4D02-B071-DA913E9B2DC1}" destId="{F69786FB-3A60-475B-AC72-9BFD2BF761CA}" srcOrd="1" destOrd="0" presId="urn:microsoft.com/office/officeart/2005/8/layout/hierarchy2"/>
    <dgm:cxn modelId="{E64BCAF4-F5AD-4CF4-812A-6D220A0B3BF4}" type="presParOf" srcId="{F69786FB-3A60-475B-AC72-9BFD2BF761CA}" destId="{D791344C-D923-4EC2-8468-2CC1C3EEF9B4}" srcOrd="0" destOrd="0" presId="urn:microsoft.com/office/officeart/2005/8/layout/hierarchy2"/>
    <dgm:cxn modelId="{6C69EFB9-FAD3-4168-A949-4010C6C7F9F7}" type="presParOf" srcId="{F69786FB-3A60-475B-AC72-9BFD2BF761CA}" destId="{966DE49F-37E8-4DE8-97FA-CA28D399D712}" srcOrd="1" destOrd="0" presId="urn:microsoft.com/office/officeart/2005/8/layout/hierarchy2"/>
    <dgm:cxn modelId="{6F7FABEA-01BD-4E59-A9DF-A2FBB04C7C9D}" type="presParOf" srcId="{A5D69837-2305-4D02-B071-DA913E9B2DC1}" destId="{265CE616-E258-44D5-9A0D-E30FC73060B9}" srcOrd="2" destOrd="0" presId="urn:microsoft.com/office/officeart/2005/8/layout/hierarchy2"/>
    <dgm:cxn modelId="{F09CA6E9-0FE5-435F-84BF-34E24FB8CB3C}" type="presParOf" srcId="{265CE616-E258-44D5-9A0D-E30FC73060B9}" destId="{1126C87E-70AE-4EEF-B06D-C61F3525CC42}" srcOrd="0" destOrd="0" presId="urn:microsoft.com/office/officeart/2005/8/layout/hierarchy2"/>
    <dgm:cxn modelId="{4DC52668-8647-46BE-81EE-EB6C1F0E2FCA}" type="presParOf" srcId="{A5D69837-2305-4D02-B071-DA913E9B2DC1}" destId="{657634E2-C882-4546-A1EE-94A24CD8D909}" srcOrd="3" destOrd="0" presId="urn:microsoft.com/office/officeart/2005/8/layout/hierarchy2"/>
    <dgm:cxn modelId="{E425DC46-F7C0-4B93-9B3E-9522DAB1FE6A}" type="presParOf" srcId="{657634E2-C882-4546-A1EE-94A24CD8D909}" destId="{A3C79B5D-079B-4259-84BC-6BFEBE5CA36D}" srcOrd="0" destOrd="0" presId="urn:microsoft.com/office/officeart/2005/8/layout/hierarchy2"/>
    <dgm:cxn modelId="{EA2FC918-A3EA-44F7-8A69-3B3C9E434023}" type="presParOf" srcId="{657634E2-C882-4546-A1EE-94A24CD8D909}" destId="{5ADA8614-FF98-4EB5-BB4A-60014E8E0452}" srcOrd="1" destOrd="0" presId="urn:microsoft.com/office/officeart/2005/8/layout/hierarchy2"/>
    <dgm:cxn modelId="{7098DD5D-03F1-49EE-8CF8-ABA4F5623DEC}" type="presParOf" srcId="{A5D69837-2305-4D02-B071-DA913E9B2DC1}" destId="{047207AE-1923-439E-ABF7-7935F0A6BE7B}" srcOrd="4" destOrd="0" presId="urn:microsoft.com/office/officeart/2005/8/layout/hierarchy2"/>
    <dgm:cxn modelId="{E9596054-CCC5-4EC2-965F-07073A7D3438}" type="presParOf" srcId="{047207AE-1923-439E-ABF7-7935F0A6BE7B}" destId="{513DF638-C032-4F6C-B071-A2172577BCD7}" srcOrd="0" destOrd="0" presId="urn:microsoft.com/office/officeart/2005/8/layout/hierarchy2"/>
    <dgm:cxn modelId="{D94F4C08-B040-43B6-9345-3AB278DDF169}" type="presParOf" srcId="{A5D69837-2305-4D02-B071-DA913E9B2DC1}" destId="{588FAB99-B10B-4C04-97B8-25988AE138BD}" srcOrd="5" destOrd="0" presId="urn:microsoft.com/office/officeart/2005/8/layout/hierarchy2"/>
    <dgm:cxn modelId="{347E3E1C-4BC2-470A-8143-27FB044D86A1}" type="presParOf" srcId="{588FAB99-B10B-4C04-97B8-25988AE138BD}" destId="{A9B3F3C1-510B-458F-A93D-5CADBAB9F6C1}" srcOrd="0" destOrd="0" presId="urn:microsoft.com/office/officeart/2005/8/layout/hierarchy2"/>
    <dgm:cxn modelId="{5A030957-0ACC-48ED-BEE5-E930693D3A70}" type="presParOf" srcId="{588FAB99-B10B-4C04-97B8-25988AE138BD}" destId="{7E79C713-7A9F-477E-B95C-1E1296DB4468}" srcOrd="1" destOrd="0" presId="urn:microsoft.com/office/officeart/2005/8/layout/hierarchy2"/>
    <dgm:cxn modelId="{2A41AFD3-72DC-44DF-851E-533756C74A83}" type="presParOf" srcId="{A5D69837-2305-4D02-B071-DA913E9B2DC1}" destId="{EECDFC6A-4554-4582-82D6-0D991410C1C7}" srcOrd="6" destOrd="0" presId="urn:microsoft.com/office/officeart/2005/8/layout/hierarchy2"/>
    <dgm:cxn modelId="{9822F833-3E4A-47A8-8915-1A978D493BD7}" type="presParOf" srcId="{EECDFC6A-4554-4582-82D6-0D991410C1C7}" destId="{B5630CD2-F86E-4441-BAA7-EE9C352B5239}" srcOrd="0" destOrd="0" presId="urn:microsoft.com/office/officeart/2005/8/layout/hierarchy2"/>
    <dgm:cxn modelId="{9FA575CC-12ED-44B8-9221-420E1368B284}" type="presParOf" srcId="{A5D69837-2305-4D02-B071-DA913E9B2DC1}" destId="{B40E096E-0C62-47BF-9AAA-29E61066C370}" srcOrd="7" destOrd="0" presId="urn:microsoft.com/office/officeart/2005/8/layout/hierarchy2"/>
    <dgm:cxn modelId="{B7423CF5-6B10-42C1-92DC-93D861ED3412}" type="presParOf" srcId="{B40E096E-0C62-47BF-9AAA-29E61066C370}" destId="{709DCB7C-313D-4043-A447-6C037F010E84}" srcOrd="0" destOrd="0" presId="urn:microsoft.com/office/officeart/2005/8/layout/hierarchy2"/>
    <dgm:cxn modelId="{EFC1C685-BBE9-4EAD-B052-1E025B346524}" type="presParOf" srcId="{B40E096E-0C62-47BF-9AAA-29E61066C370}" destId="{6E45944A-5971-440B-8294-958AB228C4C7}" srcOrd="1" destOrd="0" presId="urn:microsoft.com/office/officeart/2005/8/layout/hierarchy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6152AB10-034A-405D-A8DF-263D19B4D6FF}" type="doc">
      <dgm:prSet loTypeId="urn:microsoft.com/office/officeart/2005/8/layout/hierarchy2" loCatId="hierarchy" qsTypeId="urn:microsoft.com/office/officeart/2005/8/quickstyle/simple1" qsCatId="simple" csTypeId="urn:microsoft.com/office/officeart/2005/8/colors/colorful2" csCatId="colorful" phldr="1"/>
      <dgm:spPr/>
      <dgm:t>
        <a:bodyPr/>
        <a:lstStyle/>
        <a:p>
          <a:endParaRPr lang="en-US"/>
        </a:p>
      </dgm:t>
    </dgm:pt>
    <dgm:pt modelId="{0C18116E-FDAF-42FA-8667-5AF0FEA947C1}">
      <dgm:prSet phldrT="[Text]" custT="1"/>
      <dgm:spPr>
        <a:solidFill>
          <a:srgbClr val="92D050"/>
        </a:solidFill>
      </dgm:spPr>
      <dgm:t>
        <a:bodyPr/>
        <a:lstStyle/>
        <a:p>
          <a:r>
            <a:rPr lang="en-US" sz="2400" b="0" dirty="0" smtClean="0">
              <a:latin typeface="Verdana" panose="020B0604030504040204" pitchFamily="34" charset="0"/>
              <a:ea typeface="Verdana" panose="020B0604030504040204" pitchFamily="34" charset="0"/>
            </a:rPr>
            <a:t>A: invited </a:t>
          </a:r>
          <a:endParaRPr lang="en-US" sz="2400" b="0" dirty="0">
            <a:latin typeface="Verdana" panose="020B0604030504040204" pitchFamily="34" charset="0"/>
            <a:ea typeface="Verdana" panose="020B0604030504040204" pitchFamily="34" charset="0"/>
          </a:endParaRPr>
        </a:p>
      </dgm:t>
    </dgm:pt>
    <dgm:pt modelId="{761C3BF6-D213-4963-8228-4464BF556D15}" type="parTrans" cxnId="{44BEC2F8-9000-4787-86C2-C54D78E5D732}">
      <dgm:prSet/>
      <dgm:spPr/>
      <dgm:t>
        <a:bodyPr/>
        <a:lstStyle/>
        <a:p>
          <a:endParaRPr lang="en-US" sz="3200" b="0">
            <a:latin typeface="Verdana" panose="020B0604030504040204" pitchFamily="34" charset="0"/>
            <a:ea typeface="Verdana" panose="020B0604030504040204" pitchFamily="34" charset="0"/>
          </a:endParaRPr>
        </a:p>
      </dgm:t>
    </dgm:pt>
    <dgm:pt modelId="{D7931F30-2C4E-4F5B-BC26-5814D71DD6D6}" type="sibTrans" cxnId="{44BEC2F8-9000-4787-86C2-C54D78E5D732}">
      <dgm:prSet/>
      <dgm:spPr/>
      <dgm:t>
        <a:bodyPr/>
        <a:lstStyle/>
        <a:p>
          <a:endParaRPr lang="en-US" sz="3200" b="0">
            <a:latin typeface="Verdana" panose="020B0604030504040204" pitchFamily="34" charset="0"/>
            <a:ea typeface="Verdana" panose="020B0604030504040204" pitchFamily="34" charset="0"/>
          </a:endParaRPr>
        </a:p>
      </dgm:t>
    </dgm:pt>
    <dgm:pt modelId="{451EE06B-4383-47E2-B837-2009BD3C6181}">
      <dgm:prSet phldrT="[Text]" custT="1"/>
      <dgm:spPr>
        <a:solidFill>
          <a:schemeClr val="accent4">
            <a:lumMod val="60000"/>
            <a:lumOff val="40000"/>
          </a:schemeClr>
        </a:solidFill>
      </dgm:spPr>
      <dgm:t>
        <a:bodyPr/>
        <a:lstStyle/>
        <a:p>
          <a:r>
            <a:rPr lang="en-IE" sz="2400" b="0" dirty="0" smtClean="0">
              <a:latin typeface="Verdana" panose="020B0604030504040204" pitchFamily="34" charset="0"/>
              <a:ea typeface="Verdana" panose="020B0604030504040204" pitchFamily="34" charset="0"/>
            </a:rPr>
            <a:t>Individual Reviews</a:t>
          </a:r>
          <a:endParaRPr lang="en-US" sz="2400" b="0" dirty="0">
            <a:latin typeface="Verdana" panose="020B0604030504040204" pitchFamily="34" charset="0"/>
            <a:ea typeface="Verdana" panose="020B0604030504040204" pitchFamily="34" charset="0"/>
          </a:endParaRPr>
        </a:p>
      </dgm:t>
    </dgm:pt>
    <dgm:pt modelId="{9AAD1150-DF1D-4735-AD92-F6D2FBB5829B}" type="parTrans" cxnId="{6FD7E499-4A6F-4F21-A25C-D928F6187E88}">
      <dgm:prSet custT="1"/>
      <dgm:spPr/>
      <dgm:t>
        <a:bodyPr/>
        <a:lstStyle/>
        <a:p>
          <a:endParaRPr lang="en-US" sz="900" b="0">
            <a:latin typeface="Verdana" panose="020B0604030504040204" pitchFamily="34" charset="0"/>
            <a:ea typeface="Verdana" panose="020B0604030504040204" pitchFamily="34" charset="0"/>
          </a:endParaRPr>
        </a:p>
      </dgm:t>
    </dgm:pt>
    <dgm:pt modelId="{583B183E-52E1-4D80-9C3F-B58424DB89D5}" type="sibTrans" cxnId="{6FD7E499-4A6F-4F21-A25C-D928F6187E88}">
      <dgm:prSet/>
      <dgm:spPr/>
      <dgm:t>
        <a:bodyPr/>
        <a:lstStyle/>
        <a:p>
          <a:endParaRPr lang="en-US" sz="3200" b="0">
            <a:latin typeface="Verdana" panose="020B0604030504040204" pitchFamily="34" charset="0"/>
            <a:ea typeface="Verdana" panose="020B0604030504040204" pitchFamily="34" charset="0"/>
          </a:endParaRPr>
        </a:p>
      </dgm:t>
    </dgm:pt>
    <dgm:pt modelId="{71105ED6-6EEF-4A47-8106-838592E52623}">
      <dgm:prSet phldrT="[Text]" custT="1"/>
      <dgm:spPr/>
      <dgm:t>
        <a:bodyPr/>
        <a:lstStyle/>
        <a:p>
          <a:r>
            <a:rPr lang="en-US" sz="2400" b="0" dirty="0" smtClean="0">
              <a:latin typeface="Verdana" panose="020B0604030504040204" pitchFamily="34" charset="0"/>
              <a:ea typeface="Verdana" panose="020B0604030504040204" pitchFamily="34" charset="0"/>
            </a:rPr>
            <a:t>Step 2: Panel Meeting</a:t>
          </a:r>
          <a:endParaRPr lang="en-US" sz="2400" b="0" dirty="0">
            <a:latin typeface="Verdana" panose="020B0604030504040204" pitchFamily="34" charset="0"/>
            <a:ea typeface="Verdana" panose="020B0604030504040204" pitchFamily="34" charset="0"/>
          </a:endParaRPr>
        </a:p>
      </dgm:t>
    </dgm:pt>
    <dgm:pt modelId="{C5E64875-3E3D-44EC-AEB9-08BBDAD984F5}" type="parTrans" cxnId="{A0D1F198-178D-4552-BB56-33668BA3898F}">
      <dgm:prSet custT="1"/>
      <dgm:spPr/>
      <dgm:t>
        <a:bodyPr/>
        <a:lstStyle/>
        <a:p>
          <a:endParaRPr lang="en-US" sz="900" b="0">
            <a:latin typeface="Verdana" panose="020B0604030504040204" pitchFamily="34" charset="0"/>
            <a:ea typeface="Verdana" panose="020B0604030504040204" pitchFamily="34" charset="0"/>
          </a:endParaRPr>
        </a:p>
      </dgm:t>
    </dgm:pt>
    <dgm:pt modelId="{A961756B-943E-4858-BC66-71A9F6EDE87C}" type="sibTrans" cxnId="{A0D1F198-178D-4552-BB56-33668BA3898F}">
      <dgm:prSet/>
      <dgm:spPr/>
      <dgm:t>
        <a:bodyPr/>
        <a:lstStyle/>
        <a:p>
          <a:endParaRPr lang="en-US" sz="3200" b="0">
            <a:latin typeface="Verdana" panose="020B0604030504040204" pitchFamily="34" charset="0"/>
            <a:ea typeface="Verdana" panose="020B0604030504040204" pitchFamily="34" charset="0"/>
          </a:endParaRPr>
        </a:p>
      </dgm:t>
    </dgm:pt>
    <dgm:pt modelId="{950FAE01-014A-4544-B27C-EF9D149FD096}">
      <dgm:prSet phldrT="[Text]" custT="1"/>
      <dgm:spPr/>
      <dgm:t>
        <a:bodyPr/>
        <a:lstStyle/>
        <a:p>
          <a:r>
            <a:rPr lang="en-US" sz="2400" b="0" dirty="0" smtClean="0">
              <a:latin typeface="Verdana" panose="020B0604030504040204" pitchFamily="34" charset="0"/>
              <a:ea typeface="Verdana" panose="020B0604030504040204" pitchFamily="34" charset="0"/>
            </a:rPr>
            <a:t>Interview</a:t>
          </a:r>
          <a:endParaRPr lang="el-GR" sz="2400" b="0" dirty="0" smtClean="0">
            <a:latin typeface="Verdana" panose="020B0604030504040204" pitchFamily="34" charset="0"/>
            <a:ea typeface="Verdana" panose="020B0604030504040204" pitchFamily="34" charset="0"/>
          </a:endParaRPr>
        </a:p>
        <a:p>
          <a:r>
            <a:rPr lang="en-US" sz="2400" b="0" dirty="0" smtClean="0">
              <a:latin typeface="Verdana" panose="020B0604030504040204" pitchFamily="34" charset="0"/>
              <a:ea typeface="Verdana" panose="020B0604030504040204" pitchFamily="34" charset="0"/>
            </a:rPr>
            <a:t> + Discussion</a:t>
          </a:r>
          <a:endParaRPr lang="el-GR" sz="2400" b="0" dirty="0" smtClean="0">
            <a:latin typeface="Verdana" panose="020B0604030504040204" pitchFamily="34" charset="0"/>
            <a:ea typeface="Verdana" panose="020B0604030504040204" pitchFamily="34" charset="0"/>
          </a:endParaRPr>
        </a:p>
        <a:p>
          <a:r>
            <a:rPr lang="el-GR" sz="2400" b="0" dirty="0" smtClean="0">
              <a:latin typeface="Verdana" panose="020B0604030504040204" pitchFamily="34" charset="0"/>
              <a:ea typeface="Verdana" panose="020B0604030504040204" pitchFamily="34" charset="0"/>
            </a:rPr>
            <a:t> </a:t>
          </a:r>
          <a:r>
            <a:rPr lang="en-US" sz="2400" b="0" dirty="0" smtClean="0">
              <a:latin typeface="Verdana" panose="020B0604030504040204" pitchFamily="34" charset="0"/>
              <a:ea typeface="Verdana" panose="020B0604030504040204" pitchFamily="34" charset="0"/>
            </a:rPr>
            <a:t>+ </a:t>
          </a:r>
          <a:endParaRPr lang="el-GR" sz="2400" b="0" dirty="0" smtClean="0">
            <a:latin typeface="Verdana" panose="020B0604030504040204" pitchFamily="34" charset="0"/>
            <a:ea typeface="Verdana" panose="020B0604030504040204" pitchFamily="34" charset="0"/>
          </a:endParaRPr>
        </a:p>
        <a:p>
          <a:r>
            <a:rPr lang="en-US" sz="2400" b="0" dirty="0" smtClean="0">
              <a:latin typeface="Verdana" panose="020B0604030504040204" pitchFamily="34" charset="0"/>
              <a:ea typeface="Verdana" panose="020B0604030504040204" pitchFamily="34" charset="0"/>
            </a:rPr>
            <a:t>Ranking</a:t>
          </a:r>
          <a:endParaRPr lang="en-US" sz="2400" b="0" dirty="0">
            <a:latin typeface="Verdana" panose="020B0604030504040204" pitchFamily="34" charset="0"/>
            <a:ea typeface="Verdana" panose="020B0604030504040204" pitchFamily="34" charset="0"/>
          </a:endParaRPr>
        </a:p>
      </dgm:t>
    </dgm:pt>
    <dgm:pt modelId="{FA170042-62D4-4E4D-AD8C-DF1C07020F84}" type="parTrans" cxnId="{BF6E5613-98A2-4BD3-ADE2-808A579330EA}">
      <dgm:prSet custT="1"/>
      <dgm:spPr/>
      <dgm:t>
        <a:bodyPr/>
        <a:lstStyle/>
        <a:p>
          <a:endParaRPr lang="en-US" sz="900" b="0">
            <a:latin typeface="Verdana" panose="020B0604030504040204" pitchFamily="34" charset="0"/>
            <a:ea typeface="Verdana" panose="020B0604030504040204" pitchFamily="34" charset="0"/>
          </a:endParaRPr>
        </a:p>
      </dgm:t>
    </dgm:pt>
    <dgm:pt modelId="{4EC25016-B974-45CA-B7F8-DA28D961AEEA}" type="sibTrans" cxnId="{BF6E5613-98A2-4BD3-ADE2-808A579330EA}">
      <dgm:prSet/>
      <dgm:spPr/>
      <dgm:t>
        <a:bodyPr/>
        <a:lstStyle/>
        <a:p>
          <a:endParaRPr lang="en-US" sz="3200" b="0">
            <a:latin typeface="Verdana" panose="020B0604030504040204" pitchFamily="34" charset="0"/>
            <a:ea typeface="Verdana" panose="020B0604030504040204" pitchFamily="34" charset="0"/>
          </a:endParaRPr>
        </a:p>
      </dgm:t>
    </dgm:pt>
    <dgm:pt modelId="{3DE5C339-AB66-4A5A-9E64-77F88297CED1}">
      <dgm:prSet phldrT="[Text]" custT="1"/>
      <dgm:spPr>
        <a:solidFill>
          <a:srgbClr val="92D050"/>
        </a:solidFill>
      </dgm:spPr>
      <dgm:t>
        <a:bodyPr/>
        <a:lstStyle/>
        <a:p>
          <a:r>
            <a:rPr lang="en-US" sz="2400" b="1" dirty="0" smtClean="0">
              <a:solidFill>
                <a:schemeClr val="tx1"/>
              </a:solidFill>
              <a:latin typeface="Verdana" panose="020B0604030504040204" pitchFamily="34" charset="0"/>
              <a:ea typeface="Verdana" panose="020B0604030504040204" pitchFamily="34" charset="0"/>
            </a:rPr>
            <a:t>A: funded</a:t>
          </a:r>
          <a:endParaRPr lang="en-US" sz="2400" b="1" dirty="0">
            <a:solidFill>
              <a:schemeClr val="tx1"/>
            </a:solidFill>
            <a:latin typeface="Verdana" panose="020B0604030504040204" pitchFamily="34" charset="0"/>
            <a:ea typeface="Verdana" panose="020B0604030504040204" pitchFamily="34" charset="0"/>
          </a:endParaRPr>
        </a:p>
      </dgm:t>
    </dgm:pt>
    <dgm:pt modelId="{F094A9D8-98D2-49A9-85A7-243E4EC07ED5}" type="parTrans" cxnId="{B74D3764-F415-4026-B8F8-91A3A25328FE}">
      <dgm:prSet custT="1"/>
      <dgm:spPr/>
      <dgm:t>
        <a:bodyPr/>
        <a:lstStyle/>
        <a:p>
          <a:endParaRPr lang="en-US" sz="900" b="0">
            <a:latin typeface="Verdana" panose="020B0604030504040204" pitchFamily="34" charset="0"/>
            <a:ea typeface="Verdana" panose="020B0604030504040204" pitchFamily="34" charset="0"/>
          </a:endParaRPr>
        </a:p>
      </dgm:t>
    </dgm:pt>
    <dgm:pt modelId="{B023CEF3-11C3-4198-9283-6DA20EA34A77}" type="sibTrans" cxnId="{B74D3764-F415-4026-B8F8-91A3A25328FE}">
      <dgm:prSet/>
      <dgm:spPr/>
      <dgm:t>
        <a:bodyPr/>
        <a:lstStyle/>
        <a:p>
          <a:endParaRPr lang="en-US" sz="3200" b="0">
            <a:latin typeface="Verdana" panose="020B0604030504040204" pitchFamily="34" charset="0"/>
            <a:ea typeface="Verdana" panose="020B0604030504040204" pitchFamily="34" charset="0"/>
          </a:endParaRPr>
        </a:p>
      </dgm:t>
    </dgm:pt>
    <dgm:pt modelId="{31A389BE-058B-43DD-B107-7C503B8D1970}">
      <dgm:prSet custT="1"/>
      <dgm:spPr/>
      <dgm:t>
        <a:bodyPr/>
        <a:lstStyle/>
        <a:p>
          <a:r>
            <a:rPr lang="en-IE" sz="2400" b="0" dirty="0" smtClean="0">
              <a:latin typeface="Verdana" panose="020B0604030504040204" pitchFamily="34" charset="0"/>
              <a:ea typeface="Verdana" panose="020B0604030504040204" pitchFamily="34" charset="0"/>
            </a:rPr>
            <a:t>Panel Members + Specialists RRs</a:t>
          </a:r>
          <a:endParaRPr lang="en-GB" sz="2400" b="0" dirty="0">
            <a:latin typeface="Verdana" panose="020B0604030504040204" pitchFamily="34" charset="0"/>
            <a:ea typeface="Verdana" panose="020B0604030504040204" pitchFamily="34" charset="0"/>
          </a:endParaRPr>
        </a:p>
      </dgm:t>
    </dgm:pt>
    <dgm:pt modelId="{8453FD35-1378-433C-BB0C-3367C615478C}" type="parTrans" cxnId="{70BEC6DD-559E-4BBE-877B-11DB086CFDCF}">
      <dgm:prSet custT="1"/>
      <dgm:spPr/>
      <dgm:t>
        <a:bodyPr/>
        <a:lstStyle/>
        <a:p>
          <a:endParaRPr lang="en-US" sz="900" b="0">
            <a:latin typeface="Verdana" panose="020B0604030504040204" pitchFamily="34" charset="0"/>
            <a:ea typeface="Verdana" panose="020B0604030504040204" pitchFamily="34" charset="0"/>
          </a:endParaRPr>
        </a:p>
      </dgm:t>
    </dgm:pt>
    <dgm:pt modelId="{C76A1DFA-6E78-4C12-AD1C-9FD3B870588A}" type="sibTrans" cxnId="{70BEC6DD-559E-4BBE-877B-11DB086CFDCF}">
      <dgm:prSet/>
      <dgm:spPr/>
      <dgm:t>
        <a:bodyPr/>
        <a:lstStyle/>
        <a:p>
          <a:endParaRPr lang="en-US" sz="3200" b="0">
            <a:latin typeface="Verdana" panose="020B0604030504040204" pitchFamily="34" charset="0"/>
            <a:ea typeface="Verdana" panose="020B0604030504040204" pitchFamily="34" charset="0"/>
          </a:endParaRPr>
        </a:p>
      </dgm:t>
    </dgm:pt>
    <dgm:pt modelId="{27DF3FCF-350E-4B14-89EB-910FC28A0326}">
      <dgm:prSet phldrT="[Text]" custT="1"/>
      <dgm:spPr/>
      <dgm:t>
        <a:bodyPr/>
        <a:lstStyle/>
        <a:p>
          <a:r>
            <a:rPr lang="en-US" sz="2400" b="0" dirty="0" smtClean="0">
              <a:latin typeface="Verdana" panose="020B0604030504040204" pitchFamily="34" charset="0"/>
              <a:ea typeface="Verdana" panose="020B0604030504040204" pitchFamily="34" charset="0"/>
            </a:rPr>
            <a:t>A: not funded</a:t>
          </a:r>
          <a:endParaRPr lang="en-US" sz="2400" b="0" dirty="0">
            <a:latin typeface="Verdana" panose="020B0604030504040204" pitchFamily="34" charset="0"/>
            <a:ea typeface="Verdana" panose="020B0604030504040204" pitchFamily="34" charset="0"/>
          </a:endParaRPr>
        </a:p>
      </dgm:t>
    </dgm:pt>
    <dgm:pt modelId="{749EA896-FB19-46BE-BF48-B3940E914F8C}" type="parTrans" cxnId="{5083E684-CEC8-4E5F-8923-165903C1E58F}">
      <dgm:prSet custT="1"/>
      <dgm:spPr/>
      <dgm:t>
        <a:bodyPr/>
        <a:lstStyle/>
        <a:p>
          <a:endParaRPr lang="en-US" sz="900" b="0">
            <a:latin typeface="Verdana" panose="020B0604030504040204" pitchFamily="34" charset="0"/>
            <a:ea typeface="Verdana" panose="020B0604030504040204" pitchFamily="34" charset="0"/>
          </a:endParaRPr>
        </a:p>
      </dgm:t>
    </dgm:pt>
    <dgm:pt modelId="{9C8B789F-F3B6-4F43-A33A-268A78215EA1}" type="sibTrans" cxnId="{5083E684-CEC8-4E5F-8923-165903C1E58F}">
      <dgm:prSet/>
      <dgm:spPr/>
      <dgm:t>
        <a:bodyPr/>
        <a:lstStyle/>
        <a:p>
          <a:endParaRPr lang="en-US" sz="3200" b="0">
            <a:latin typeface="Verdana" panose="020B0604030504040204" pitchFamily="34" charset="0"/>
            <a:ea typeface="Verdana" panose="020B0604030504040204" pitchFamily="34" charset="0"/>
          </a:endParaRPr>
        </a:p>
      </dgm:t>
    </dgm:pt>
    <dgm:pt modelId="{D3344618-584A-40E0-A5C2-530F68B81F3D}">
      <dgm:prSet phldrT="[Text]" custT="1"/>
      <dgm:spPr/>
      <dgm:t>
        <a:bodyPr/>
        <a:lstStyle/>
        <a:p>
          <a:r>
            <a:rPr lang="en-US" sz="2400" b="0" dirty="0" smtClean="0">
              <a:latin typeface="Verdana" panose="020B0604030504040204" pitchFamily="34" charset="0"/>
              <a:ea typeface="Verdana" panose="020B0604030504040204" pitchFamily="34" charset="0"/>
            </a:rPr>
            <a:t>B: no submission restriction</a:t>
          </a:r>
          <a:endParaRPr lang="en-US" sz="2400" b="0" dirty="0">
            <a:latin typeface="Verdana" panose="020B0604030504040204" pitchFamily="34" charset="0"/>
            <a:ea typeface="Verdana" panose="020B0604030504040204" pitchFamily="34" charset="0"/>
          </a:endParaRPr>
        </a:p>
      </dgm:t>
    </dgm:pt>
    <dgm:pt modelId="{D429B582-D1DA-4318-89D8-CB9B8DD54D24}" type="parTrans" cxnId="{B45D5B35-13B1-4551-BD91-867511130EC2}">
      <dgm:prSet custT="1"/>
      <dgm:spPr/>
      <dgm:t>
        <a:bodyPr/>
        <a:lstStyle/>
        <a:p>
          <a:endParaRPr lang="en-US" sz="900" b="0">
            <a:latin typeface="Verdana" panose="020B0604030504040204" pitchFamily="34" charset="0"/>
            <a:ea typeface="Verdana" panose="020B0604030504040204" pitchFamily="34" charset="0"/>
          </a:endParaRPr>
        </a:p>
      </dgm:t>
    </dgm:pt>
    <dgm:pt modelId="{88152EC4-C92E-4307-9103-2BAFBFAE1936}" type="sibTrans" cxnId="{B45D5B35-13B1-4551-BD91-867511130EC2}">
      <dgm:prSet/>
      <dgm:spPr/>
      <dgm:t>
        <a:bodyPr/>
        <a:lstStyle/>
        <a:p>
          <a:endParaRPr lang="en-US" sz="3200" b="0">
            <a:latin typeface="Verdana" panose="020B0604030504040204" pitchFamily="34" charset="0"/>
            <a:ea typeface="Verdana" panose="020B0604030504040204" pitchFamily="34" charset="0"/>
          </a:endParaRPr>
        </a:p>
      </dgm:t>
    </dgm:pt>
    <dgm:pt modelId="{0CD1F15E-A26B-4203-8246-686D93D34AC6}" type="pres">
      <dgm:prSet presAssocID="{6152AB10-034A-405D-A8DF-263D19B4D6FF}" presName="diagram" presStyleCnt="0">
        <dgm:presLayoutVars>
          <dgm:chPref val="1"/>
          <dgm:dir/>
          <dgm:animOne val="branch"/>
          <dgm:animLvl val="lvl"/>
          <dgm:resizeHandles val="exact"/>
        </dgm:presLayoutVars>
      </dgm:prSet>
      <dgm:spPr/>
      <dgm:t>
        <a:bodyPr/>
        <a:lstStyle/>
        <a:p>
          <a:endParaRPr lang="en-US"/>
        </a:p>
      </dgm:t>
    </dgm:pt>
    <dgm:pt modelId="{5B035324-0C17-48A0-84B3-B5BE5331D104}" type="pres">
      <dgm:prSet presAssocID="{0C18116E-FDAF-42FA-8667-5AF0FEA947C1}" presName="root1" presStyleCnt="0"/>
      <dgm:spPr/>
    </dgm:pt>
    <dgm:pt modelId="{4C22A4B9-28FF-446F-87A0-DBEC05FA0D62}" type="pres">
      <dgm:prSet presAssocID="{0C18116E-FDAF-42FA-8667-5AF0FEA947C1}" presName="LevelOneTextNode" presStyleLbl="node0" presStyleIdx="0" presStyleCnt="1">
        <dgm:presLayoutVars>
          <dgm:chPref val="3"/>
        </dgm:presLayoutVars>
      </dgm:prSet>
      <dgm:spPr/>
      <dgm:t>
        <a:bodyPr/>
        <a:lstStyle/>
        <a:p>
          <a:endParaRPr lang="en-US"/>
        </a:p>
      </dgm:t>
    </dgm:pt>
    <dgm:pt modelId="{C9B81C8C-3675-4D8D-AB6D-FC6D5F8E8A14}" type="pres">
      <dgm:prSet presAssocID="{0C18116E-FDAF-42FA-8667-5AF0FEA947C1}" presName="level2hierChild" presStyleCnt="0"/>
      <dgm:spPr/>
    </dgm:pt>
    <dgm:pt modelId="{12323272-F0D1-49ED-A34F-73F089FF0B67}" type="pres">
      <dgm:prSet presAssocID="{9AAD1150-DF1D-4735-AD92-F6D2FBB5829B}" presName="conn2-1" presStyleLbl="parChTrans1D2" presStyleIdx="0" presStyleCnt="1"/>
      <dgm:spPr/>
      <dgm:t>
        <a:bodyPr/>
        <a:lstStyle/>
        <a:p>
          <a:endParaRPr lang="en-US"/>
        </a:p>
      </dgm:t>
    </dgm:pt>
    <dgm:pt modelId="{721B48AB-7722-4647-9D95-8269052FE717}" type="pres">
      <dgm:prSet presAssocID="{9AAD1150-DF1D-4735-AD92-F6D2FBB5829B}" presName="connTx" presStyleLbl="parChTrans1D2" presStyleIdx="0" presStyleCnt="1"/>
      <dgm:spPr/>
      <dgm:t>
        <a:bodyPr/>
        <a:lstStyle/>
        <a:p>
          <a:endParaRPr lang="en-US"/>
        </a:p>
      </dgm:t>
    </dgm:pt>
    <dgm:pt modelId="{80F41A06-12BB-45DB-B774-991689C61126}" type="pres">
      <dgm:prSet presAssocID="{451EE06B-4383-47E2-B837-2009BD3C6181}" presName="root2" presStyleCnt="0"/>
      <dgm:spPr/>
    </dgm:pt>
    <dgm:pt modelId="{6A01E9D8-5F8B-4FE0-AD90-3D13216AA838}" type="pres">
      <dgm:prSet presAssocID="{451EE06B-4383-47E2-B837-2009BD3C6181}" presName="LevelTwoTextNode" presStyleLbl="node2" presStyleIdx="0" presStyleCnt="1" custScaleX="122191" custScaleY="128564">
        <dgm:presLayoutVars>
          <dgm:chPref val="3"/>
        </dgm:presLayoutVars>
      </dgm:prSet>
      <dgm:spPr/>
      <dgm:t>
        <a:bodyPr/>
        <a:lstStyle/>
        <a:p>
          <a:endParaRPr lang="en-US"/>
        </a:p>
      </dgm:t>
    </dgm:pt>
    <dgm:pt modelId="{C97D02AA-41D3-4D70-B3D7-E7F7B550CB9F}" type="pres">
      <dgm:prSet presAssocID="{451EE06B-4383-47E2-B837-2009BD3C6181}" presName="level3hierChild" presStyleCnt="0"/>
      <dgm:spPr/>
    </dgm:pt>
    <dgm:pt modelId="{90C3557A-2AB5-4E82-86D3-FB240B0D1E67}" type="pres">
      <dgm:prSet presAssocID="{8453FD35-1378-433C-BB0C-3367C615478C}" presName="conn2-1" presStyleLbl="parChTrans1D3" presStyleIdx="0" presStyleCnt="1"/>
      <dgm:spPr/>
      <dgm:t>
        <a:bodyPr/>
        <a:lstStyle/>
        <a:p>
          <a:endParaRPr lang="en-US"/>
        </a:p>
      </dgm:t>
    </dgm:pt>
    <dgm:pt modelId="{7305FA79-BBB4-4580-A830-0FB6053CC1A7}" type="pres">
      <dgm:prSet presAssocID="{8453FD35-1378-433C-BB0C-3367C615478C}" presName="connTx" presStyleLbl="parChTrans1D3" presStyleIdx="0" presStyleCnt="1"/>
      <dgm:spPr/>
      <dgm:t>
        <a:bodyPr/>
        <a:lstStyle/>
        <a:p>
          <a:endParaRPr lang="en-US"/>
        </a:p>
      </dgm:t>
    </dgm:pt>
    <dgm:pt modelId="{25F11E2E-C803-4700-8E97-0927172D88F7}" type="pres">
      <dgm:prSet presAssocID="{31A389BE-058B-43DD-B107-7C503B8D1970}" presName="root2" presStyleCnt="0"/>
      <dgm:spPr/>
    </dgm:pt>
    <dgm:pt modelId="{B59AB49F-0415-4406-91D9-0CD41148FBC9}" type="pres">
      <dgm:prSet presAssocID="{31A389BE-058B-43DD-B107-7C503B8D1970}" presName="LevelTwoTextNode" presStyleLbl="node3" presStyleIdx="0" presStyleCnt="1" custScaleY="219241">
        <dgm:presLayoutVars>
          <dgm:chPref val="3"/>
        </dgm:presLayoutVars>
      </dgm:prSet>
      <dgm:spPr/>
      <dgm:t>
        <a:bodyPr/>
        <a:lstStyle/>
        <a:p>
          <a:endParaRPr lang="en-US"/>
        </a:p>
      </dgm:t>
    </dgm:pt>
    <dgm:pt modelId="{9269283A-3B48-4072-BC92-74675CACA6A7}" type="pres">
      <dgm:prSet presAssocID="{31A389BE-058B-43DD-B107-7C503B8D1970}" presName="level3hierChild" presStyleCnt="0"/>
      <dgm:spPr/>
    </dgm:pt>
    <dgm:pt modelId="{1D393514-FD40-43F1-902C-C4CB396AA643}" type="pres">
      <dgm:prSet presAssocID="{C5E64875-3E3D-44EC-AEB9-08BBDAD984F5}" presName="conn2-1" presStyleLbl="parChTrans1D4" presStyleIdx="0" presStyleCnt="5"/>
      <dgm:spPr/>
      <dgm:t>
        <a:bodyPr/>
        <a:lstStyle/>
        <a:p>
          <a:endParaRPr lang="en-US"/>
        </a:p>
      </dgm:t>
    </dgm:pt>
    <dgm:pt modelId="{49D76313-7195-4D44-A65B-A8815D2B5EBB}" type="pres">
      <dgm:prSet presAssocID="{C5E64875-3E3D-44EC-AEB9-08BBDAD984F5}" presName="connTx" presStyleLbl="parChTrans1D4" presStyleIdx="0" presStyleCnt="5"/>
      <dgm:spPr/>
      <dgm:t>
        <a:bodyPr/>
        <a:lstStyle/>
        <a:p>
          <a:endParaRPr lang="en-US"/>
        </a:p>
      </dgm:t>
    </dgm:pt>
    <dgm:pt modelId="{653991AD-FAB2-41F3-B22B-B702B5F44D97}" type="pres">
      <dgm:prSet presAssocID="{71105ED6-6EEF-4A47-8106-838592E52623}" presName="root2" presStyleCnt="0"/>
      <dgm:spPr/>
    </dgm:pt>
    <dgm:pt modelId="{E2DCF54C-229B-4181-B541-33FD0F9FC252}" type="pres">
      <dgm:prSet presAssocID="{71105ED6-6EEF-4A47-8106-838592E52623}" presName="LevelTwoTextNode" presStyleLbl="node4" presStyleIdx="0" presStyleCnt="5" custScaleY="236670">
        <dgm:presLayoutVars>
          <dgm:chPref val="3"/>
        </dgm:presLayoutVars>
      </dgm:prSet>
      <dgm:spPr/>
      <dgm:t>
        <a:bodyPr/>
        <a:lstStyle/>
        <a:p>
          <a:endParaRPr lang="en-US"/>
        </a:p>
      </dgm:t>
    </dgm:pt>
    <dgm:pt modelId="{99002DD8-3821-49DA-969B-71EF7A3869B8}" type="pres">
      <dgm:prSet presAssocID="{71105ED6-6EEF-4A47-8106-838592E52623}" presName="level3hierChild" presStyleCnt="0"/>
      <dgm:spPr/>
    </dgm:pt>
    <dgm:pt modelId="{4CE6ED48-A277-4AA9-BBB9-0924B4539D51}" type="pres">
      <dgm:prSet presAssocID="{FA170042-62D4-4E4D-AD8C-DF1C07020F84}" presName="conn2-1" presStyleLbl="parChTrans1D4" presStyleIdx="1" presStyleCnt="5"/>
      <dgm:spPr/>
      <dgm:t>
        <a:bodyPr/>
        <a:lstStyle/>
        <a:p>
          <a:endParaRPr lang="en-US"/>
        </a:p>
      </dgm:t>
    </dgm:pt>
    <dgm:pt modelId="{7DF6190D-833B-44C2-9E7F-E79968D2E7D8}" type="pres">
      <dgm:prSet presAssocID="{FA170042-62D4-4E4D-AD8C-DF1C07020F84}" presName="connTx" presStyleLbl="parChTrans1D4" presStyleIdx="1" presStyleCnt="5"/>
      <dgm:spPr/>
      <dgm:t>
        <a:bodyPr/>
        <a:lstStyle/>
        <a:p>
          <a:endParaRPr lang="en-US"/>
        </a:p>
      </dgm:t>
    </dgm:pt>
    <dgm:pt modelId="{31D65685-9938-445F-8D0E-1B4765BEED59}" type="pres">
      <dgm:prSet presAssocID="{950FAE01-014A-4544-B27C-EF9D149FD096}" presName="root2" presStyleCnt="0"/>
      <dgm:spPr/>
    </dgm:pt>
    <dgm:pt modelId="{65780AA0-44BE-49E7-97B4-3F57D7E4B9E2}" type="pres">
      <dgm:prSet presAssocID="{950FAE01-014A-4544-B27C-EF9D149FD096}" presName="LevelTwoTextNode" presStyleLbl="node4" presStyleIdx="1" presStyleCnt="5" custScaleX="112909" custScaleY="358669">
        <dgm:presLayoutVars>
          <dgm:chPref val="3"/>
        </dgm:presLayoutVars>
      </dgm:prSet>
      <dgm:spPr/>
      <dgm:t>
        <a:bodyPr/>
        <a:lstStyle/>
        <a:p>
          <a:endParaRPr lang="en-US"/>
        </a:p>
      </dgm:t>
    </dgm:pt>
    <dgm:pt modelId="{078AD7A0-D108-4058-BDCE-6AFE6E616ECA}" type="pres">
      <dgm:prSet presAssocID="{950FAE01-014A-4544-B27C-EF9D149FD096}" presName="level3hierChild" presStyleCnt="0"/>
      <dgm:spPr/>
    </dgm:pt>
    <dgm:pt modelId="{D4D42B46-A507-4263-B5F1-F951CCFC4E92}" type="pres">
      <dgm:prSet presAssocID="{F094A9D8-98D2-49A9-85A7-243E4EC07ED5}" presName="conn2-1" presStyleLbl="parChTrans1D4" presStyleIdx="2" presStyleCnt="5"/>
      <dgm:spPr/>
      <dgm:t>
        <a:bodyPr/>
        <a:lstStyle/>
        <a:p>
          <a:endParaRPr lang="en-US"/>
        </a:p>
      </dgm:t>
    </dgm:pt>
    <dgm:pt modelId="{9DAB01A5-A5AB-4A76-BC06-BEFC7665B92A}" type="pres">
      <dgm:prSet presAssocID="{F094A9D8-98D2-49A9-85A7-243E4EC07ED5}" presName="connTx" presStyleLbl="parChTrans1D4" presStyleIdx="2" presStyleCnt="5"/>
      <dgm:spPr/>
      <dgm:t>
        <a:bodyPr/>
        <a:lstStyle/>
        <a:p>
          <a:endParaRPr lang="en-US"/>
        </a:p>
      </dgm:t>
    </dgm:pt>
    <dgm:pt modelId="{BFF94CE2-249B-4067-8238-4758237027EC}" type="pres">
      <dgm:prSet presAssocID="{3DE5C339-AB66-4A5A-9E64-77F88297CED1}" presName="root2" presStyleCnt="0"/>
      <dgm:spPr/>
    </dgm:pt>
    <dgm:pt modelId="{073DDEC3-30D6-434C-8054-83A9BD9E673E}" type="pres">
      <dgm:prSet presAssocID="{3DE5C339-AB66-4A5A-9E64-77F88297CED1}" presName="LevelTwoTextNode" presStyleLbl="node4" presStyleIdx="2" presStyleCnt="5">
        <dgm:presLayoutVars>
          <dgm:chPref val="3"/>
        </dgm:presLayoutVars>
      </dgm:prSet>
      <dgm:spPr/>
      <dgm:t>
        <a:bodyPr/>
        <a:lstStyle/>
        <a:p>
          <a:endParaRPr lang="en-US"/>
        </a:p>
      </dgm:t>
    </dgm:pt>
    <dgm:pt modelId="{F3DB1CEB-E655-454F-9587-343C19757BD1}" type="pres">
      <dgm:prSet presAssocID="{3DE5C339-AB66-4A5A-9E64-77F88297CED1}" presName="level3hierChild" presStyleCnt="0"/>
      <dgm:spPr/>
    </dgm:pt>
    <dgm:pt modelId="{55D517F9-F99B-4A25-BF34-710A67BA6468}" type="pres">
      <dgm:prSet presAssocID="{749EA896-FB19-46BE-BF48-B3940E914F8C}" presName="conn2-1" presStyleLbl="parChTrans1D4" presStyleIdx="3" presStyleCnt="5"/>
      <dgm:spPr/>
      <dgm:t>
        <a:bodyPr/>
        <a:lstStyle/>
        <a:p>
          <a:endParaRPr lang="en-US"/>
        </a:p>
      </dgm:t>
    </dgm:pt>
    <dgm:pt modelId="{4634B3D6-420A-4B08-A2F0-41DFA7C60466}" type="pres">
      <dgm:prSet presAssocID="{749EA896-FB19-46BE-BF48-B3940E914F8C}" presName="connTx" presStyleLbl="parChTrans1D4" presStyleIdx="3" presStyleCnt="5"/>
      <dgm:spPr/>
      <dgm:t>
        <a:bodyPr/>
        <a:lstStyle/>
        <a:p>
          <a:endParaRPr lang="en-US"/>
        </a:p>
      </dgm:t>
    </dgm:pt>
    <dgm:pt modelId="{5135CE14-C681-4668-8AA8-7313C38E0FF6}" type="pres">
      <dgm:prSet presAssocID="{27DF3FCF-350E-4B14-89EB-910FC28A0326}" presName="root2" presStyleCnt="0"/>
      <dgm:spPr/>
    </dgm:pt>
    <dgm:pt modelId="{6923AA68-CB4A-496C-B108-E19AFA443C49}" type="pres">
      <dgm:prSet presAssocID="{27DF3FCF-350E-4B14-89EB-910FC28A0326}" presName="LevelTwoTextNode" presStyleLbl="node4" presStyleIdx="3" presStyleCnt="5">
        <dgm:presLayoutVars>
          <dgm:chPref val="3"/>
        </dgm:presLayoutVars>
      </dgm:prSet>
      <dgm:spPr/>
      <dgm:t>
        <a:bodyPr/>
        <a:lstStyle/>
        <a:p>
          <a:endParaRPr lang="en-US"/>
        </a:p>
      </dgm:t>
    </dgm:pt>
    <dgm:pt modelId="{448B3B3A-0754-4308-8B26-9E98FBAED27E}" type="pres">
      <dgm:prSet presAssocID="{27DF3FCF-350E-4B14-89EB-910FC28A0326}" presName="level3hierChild" presStyleCnt="0"/>
      <dgm:spPr/>
    </dgm:pt>
    <dgm:pt modelId="{A287A47F-F157-41FE-922F-06312F8AF93F}" type="pres">
      <dgm:prSet presAssocID="{D429B582-D1DA-4318-89D8-CB9B8DD54D24}" presName="conn2-1" presStyleLbl="parChTrans1D4" presStyleIdx="4" presStyleCnt="5"/>
      <dgm:spPr/>
      <dgm:t>
        <a:bodyPr/>
        <a:lstStyle/>
        <a:p>
          <a:endParaRPr lang="en-US"/>
        </a:p>
      </dgm:t>
    </dgm:pt>
    <dgm:pt modelId="{90A47AF6-3E54-461D-8879-1D1B5D41D39E}" type="pres">
      <dgm:prSet presAssocID="{D429B582-D1DA-4318-89D8-CB9B8DD54D24}" presName="connTx" presStyleLbl="parChTrans1D4" presStyleIdx="4" presStyleCnt="5"/>
      <dgm:spPr/>
      <dgm:t>
        <a:bodyPr/>
        <a:lstStyle/>
        <a:p>
          <a:endParaRPr lang="en-US"/>
        </a:p>
      </dgm:t>
    </dgm:pt>
    <dgm:pt modelId="{7035640C-FFD0-4A70-96B6-736990696DB5}" type="pres">
      <dgm:prSet presAssocID="{D3344618-584A-40E0-A5C2-530F68B81F3D}" presName="root2" presStyleCnt="0"/>
      <dgm:spPr/>
    </dgm:pt>
    <dgm:pt modelId="{70B972E1-5736-438D-9565-17F32DF71154}" type="pres">
      <dgm:prSet presAssocID="{D3344618-584A-40E0-A5C2-530F68B81F3D}" presName="LevelTwoTextNode" presStyleLbl="node4" presStyleIdx="4" presStyleCnt="5" custScaleX="108420" custScaleY="257214">
        <dgm:presLayoutVars>
          <dgm:chPref val="3"/>
        </dgm:presLayoutVars>
      </dgm:prSet>
      <dgm:spPr/>
      <dgm:t>
        <a:bodyPr/>
        <a:lstStyle/>
        <a:p>
          <a:endParaRPr lang="en-US"/>
        </a:p>
      </dgm:t>
    </dgm:pt>
    <dgm:pt modelId="{0B487D5C-3412-4C8E-88B0-0280286FA083}" type="pres">
      <dgm:prSet presAssocID="{D3344618-584A-40E0-A5C2-530F68B81F3D}" presName="level3hierChild" presStyleCnt="0"/>
      <dgm:spPr/>
    </dgm:pt>
  </dgm:ptLst>
  <dgm:cxnLst>
    <dgm:cxn modelId="{F950EB37-CA38-42E5-A706-D863142F7CE2}" type="presOf" srcId="{F094A9D8-98D2-49A9-85A7-243E4EC07ED5}" destId="{D4D42B46-A507-4263-B5F1-F951CCFC4E92}" srcOrd="0" destOrd="0" presId="urn:microsoft.com/office/officeart/2005/8/layout/hierarchy2"/>
    <dgm:cxn modelId="{6FD7E499-4A6F-4F21-A25C-D928F6187E88}" srcId="{0C18116E-FDAF-42FA-8667-5AF0FEA947C1}" destId="{451EE06B-4383-47E2-B837-2009BD3C6181}" srcOrd="0" destOrd="0" parTransId="{9AAD1150-DF1D-4735-AD92-F6D2FBB5829B}" sibTransId="{583B183E-52E1-4D80-9C3F-B58424DB89D5}"/>
    <dgm:cxn modelId="{5083E684-CEC8-4E5F-8923-165903C1E58F}" srcId="{950FAE01-014A-4544-B27C-EF9D149FD096}" destId="{27DF3FCF-350E-4B14-89EB-910FC28A0326}" srcOrd="1" destOrd="0" parTransId="{749EA896-FB19-46BE-BF48-B3940E914F8C}" sibTransId="{9C8B789F-F3B6-4F43-A33A-268A78215EA1}"/>
    <dgm:cxn modelId="{C4F7B595-5AAA-46D9-9B57-3FBEF697A60C}" type="presOf" srcId="{3DE5C339-AB66-4A5A-9E64-77F88297CED1}" destId="{073DDEC3-30D6-434C-8054-83A9BD9E673E}" srcOrd="0" destOrd="0" presId="urn:microsoft.com/office/officeart/2005/8/layout/hierarchy2"/>
    <dgm:cxn modelId="{6944CAA9-C73B-4806-9256-D75EAF1D3DAC}" type="presOf" srcId="{749EA896-FB19-46BE-BF48-B3940E914F8C}" destId="{55D517F9-F99B-4A25-BF34-710A67BA6468}" srcOrd="0" destOrd="0" presId="urn:microsoft.com/office/officeart/2005/8/layout/hierarchy2"/>
    <dgm:cxn modelId="{283D98FA-FC22-4CB9-80DE-BB5C6C1E6F0A}" type="presOf" srcId="{D3344618-584A-40E0-A5C2-530F68B81F3D}" destId="{70B972E1-5736-438D-9565-17F32DF71154}" srcOrd="0" destOrd="0" presId="urn:microsoft.com/office/officeart/2005/8/layout/hierarchy2"/>
    <dgm:cxn modelId="{E81B22F0-87A1-4D40-A10C-5330D12C85CF}" type="presOf" srcId="{C5E64875-3E3D-44EC-AEB9-08BBDAD984F5}" destId="{1D393514-FD40-43F1-902C-C4CB396AA643}" srcOrd="0" destOrd="0" presId="urn:microsoft.com/office/officeart/2005/8/layout/hierarchy2"/>
    <dgm:cxn modelId="{70BEC6DD-559E-4BBE-877B-11DB086CFDCF}" srcId="{451EE06B-4383-47E2-B837-2009BD3C6181}" destId="{31A389BE-058B-43DD-B107-7C503B8D1970}" srcOrd="0" destOrd="0" parTransId="{8453FD35-1378-433C-BB0C-3367C615478C}" sibTransId="{C76A1DFA-6E78-4C12-AD1C-9FD3B870588A}"/>
    <dgm:cxn modelId="{B74D3764-F415-4026-B8F8-91A3A25328FE}" srcId="{950FAE01-014A-4544-B27C-EF9D149FD096}" destId="{3DE5C339-AB66-4A5A-9E64-77F88297CED1}" srcOrd="0" destOrd="0" parTransId="{F094A9D8-98D2-49A9-85A7-243E4EC07ED5}" sibTransId="{B023CEF3-11C3-4198-9283-6DA20EA34A77}"/>
    <dgm:cxn modelId="{ECCC05DE-12FA-47E9-83A9-22B046E5CA92}" type="presOf" srcId="{0C18116E-FDAF-42FA-8667-5AF0FEA947C1}" destId="{4C22A4B9-28FF-446F-87A0-DBEC05FA0D62}" srcOrd="0" destOrd="0" presId="urn:microsoft.com/office/officeart/2005/8/layout/hierarchy2"/>
    <dgm:cxn modelId="{EF0D61AD-5C1D-402A-827E-92520D6FFF6E}" type="presOf" srcId="{6152AB10-034A-405D-A8DF-263D19B4D6FF}" destId="{0CD1F15E-A26B-4203-8246-686D93D34AC6}" srcOrd="0" destOrd="0" presId="urn:microsoft.com/office/officeart/2005/8/layout/hierarchy2"/>
    <dgm:cxn modelId="{B98BF177-29B2-4B8E-A0AF-C14F2E4086F1}" type="presOf" srcId="{8453FD35-1378-433C-BB0C-3367C615478C}" destId="{90C3557A-2AB5-4E82-86D3-FB240B0D1E67}" srcOrd="0" destOrd="0" presId="urn:microsoft.com/office/officeart/2005/8/layout/hierarchy2"/>
    <dgm:cxn modelId="{E277F7AE-E31B-439D-BF4B-7E82A2BD9CA0}" type="presOf" srcId="{9AAD1150-DF1D-4735-AD92-F6D2FBB5829B}" destId="{721B48AB-7722-4647-9D95-8269052FE717}" srcOrd="1" destOrd="0" presId="urn:microsoft.com/office/officeart/2005/8/layout/hierarchy2"/>
    <dgm:cxn modelId="{F10FB34B-6235-41F2-90DD-67C27053257B}" type="presOf" srcId="{27DF3FCF-350E-4B14-89EB-910FC28A0326}" destId="{6923AA68-CB4A-496C-B108-E19AFA443C49}" srcOrd="0" destOrd="0" presId="urn:microsoft.com/office/officeart/2005/8/layout/hierarchy2"/>
    <dgm:cxn modelId="{A0D1F198-178D-4552-BB56-33668BA3898F}" srcId="{31A389BE-058B-43DD-B107-7C503B8D1970}" destId="{71105ED6-6EEF-4A47-8106-838592E52623}" srcOrd="0" destOrd="0" parTransId="{C5E64875-3E3D-44EC-AEB9-08BBDAD984F5}" sibTransId="{A961756B-943E-4858-BC66-71A9F6EDE87C}"/>
    <dgm:cxn modelId="{B45D5B35-13B1-4551-BD91-867511130EC2}" srcId="{950FAE01-014A-4544-B27C-EF9D149FD096}" destId="{D3344618-584A-40E0-A5C2-530F68B81F3D}" srcOrd="2" destOrd="0" parTransId="{D429B582-D1DA-4318-89D8-CB9B8DD54D24}" sibTransId="{88152EC4-C92E-4307-9103-2BAFBFAE1936}"/>
    <dgm:cxn modelId="{DA8A0CD8-1E2E-432F-9433-8EDF821774FF}" type="presOf" srcId="{F094A9D8-98D2-49A9-85A7-243E4EC07ED5}" destId="{9DAB01A5-A5AB-4A76-BC06-BEFC7665B92A}" srcOrd="1" destOrd="0" presId="urn:microsoft.com/office/officeart/2005/8/layout/hierarchy2"/>
    <dgm:cxn modelId="{073A2ACE-E2A7-4520-8A02-84606A8F348D}" type="presOf" srcId="{71105ED6-6EEF-4A47-8106-838592E52623}" destId="{E2DCF54C-229B-4181-B541-33FD0F9FC252}" srcOrd="0" destOrd="0" presId="urn:microsoft.com/office/officeart/2005/8/layout/hierarchy2"/>
    <dgm:cxn modelId="{D1BE6390-37F1-4CFB-899B-D16B692C0617}" type="presOf" srcId="{C5E64875-3E3D-44EC-AEB9-08BBDAD984F5}" destId="{49D76313-7195-4D44-A65B-A8815D2B5EBB}" srcOrd="1" destOrd="0" presId="urn:microsoft.com/office/officeart/2005/8/layout/hierarchy2"/>
    <dgm:cxn modelId="{D9429266-7D12-4DB0-99F7-A6A3F9363190}" type="presOf" srcId="{749EA896-FB19-46BE-BF48-B3940E914F8C}" destId="{4634B3D6-420A-4B08-A2F0-41DFA7C60466}" srcOrd="1" destOrd="0" presId="urn:microsoft.com/office/officeart/2005/8/layout/hierarchy2"/>
    <dgm:cxn modelId="{A92DBFF1-CB5B-4A84-9309-CD32675DB5FB}" type="presOf" srcId="{451EE06B-4383-47E2-B837-2009BD3C6181}" destId="{6A01E9D8-5F8B-4FE0-AD90-3D13216AA838}" srcOrd="0" destOrd="0" presId="urn:microsoft.com/office/officeart/2005/8/layout/hierarchy2"/>
    <dgm:cxn modelId="{9E5305FD-27AD-4F95-AB7E-D98820404319}" type="presOf" srcId="{31A389BE-058B-43DD-B107-7C503B8D1970}" destId="{B59AB49F-0415-4406-91D9-0CD41148FBC9}" srcOrd="0" destOrd="0" presId="urn:microsoft.com/office/officeart/2005/8/layout/hierarchy2"/>
    <dgm:cxn modelId="{F1F5D428-AB14-45A3-A03A-698FD6BBB988}" type="presOf" srcId="{D429B582-D1DA-4318-89D8-CB9B8DD54D24}" destId="{90A47AF6-3E54-461D-8879-1D1B5D41D39E}" srcOrd="1" destOrd="0" presId="urn:microsoft.com/office/officeart/2005/8/layout/hierarchy2"/>
    <dgm:cxn modelId="{44BEC2F8-9000-4787-86C2-C54D78E5D732}" srcId="{6152AB10-034A-405D-A8DF-263D19B4D6FF}" destId="{0C18116E-FDAF-42FA-8667-5AF0FEA947C1}" srcOrd="0" destOrd="0" parTransId="{761C3BF6-D213-4963-8228-4464BF556D15}" sibTransId="{D7931F30-2C4E-4F5B-BC26-5814D71DD6D6}"/>
    <dgm:cxn modelId="{E6234EAC-0D5C-4663-82A8-87B384894D32}" type="presOf" srcId="{FA170042-62D4-4E4D-AD8C-DF1C07020F84}" destId="{7DF6190D-833B-44C2-9E7F-E79968D2E7D8}" srcOrd="1" destOrd="0" presId="urn:microsoft.com/office/officeart/2005/8/layout/hierarchy2"/>
    <dgm:cxn modelId="{5C7DB300-4949-4FE3-A1BE-373ACF1E1B23}" type="presOf" srcId="{FA170042-62D4-4E4D-AD8C-DF1C07020F84}" destId="{4CE6ED48-A277-4AA9-BBB9-0924B4539D51}" srcOrd="0" destOrd="0" presId="urn:microsoft.com/office/officeart/2005/8/layout/hierarchy2"/>
    <dgm:cxn modelId="{6A02EEC9-480A-4B4A-B3AB-25830D228DDC}" type="presOf" srcId="{D429B582-D1DA-4318-89D8-CB9B8DD54D24}" destId="{A287A47F-F157-41FE-922F-06312F8AF93F}" srcOrd="0" destOrd="0" presId="urn:microsoft.com/office/officeart/2005/8/layout/hierarchy2"/>
    <dgm:cxn modelId="{E944CC67-C465-429C-94A0-4A9F360FB12B}" type="presOf" srcId="{950FAE01-014A-4544-B27C-EF9D149FD096}" destId="{65780AA0-44BE-49E7-97B4-3F57D7E4B9E2}" srcOrd="0" destOrd="0" presId="urn:microsoft.com/office/officeart/2005/8/layout/hierarchy2"/>
    <dgm:cxn modelId="{BF6E5613-98A2-4BD3-ADE2-808A579330EA}" srcId="{71105ED6-6EEF-4A47-8106-838592E52623}" destId="{950FAE01-014A-4544-B27C-EF9D149FD096}" srcOrd="0" destOrd="0" parTransId="{FA170042-62D4-4E4D-AD8C-DF1C07020F84}" sibTransId="{4EC25016-B974-45CA-B7F8-DA28D961AEEA}"/>
    <dgm:cxn modelId="{DF54C49F-42C0-4009-910A-1DFA3BC750A8}" type="presOf" srcId="{9AAD1150-DF1D-4735-AD92-F6D2FBB5829B}" destId="{12323272-F0D1-49ED-A34F-73F089FF0B67}" srcOrd="0" destOrd="0" presId="urn:microsoft.com/office/officeart/2005/8/layout/hierarchy2"/>
    <dgm:cxn modelId="{12B424D2-4F6A-4D8F-A39B-CC1BAC05B9E6}" type="presOf" srcId="{8453FD35-1378-433C-BB0C-3367C615478C}" destId="{7305FA79-BBB4-4580-A830-0FB6053CC1A7}" srcOrd="1" destOrd="0" presId="urn:microsoft.com/office/officeart/2005/8/layout/hierarchy2"/>
    <dgm:cxn modelId="{68B06267-449A-4AAF-BA10-6A7C152281EA}" type="presParOf" srcId="{0CD1F15E-A26B-4203-8246-686D93D34AC6}" destId="{5B035324-0C17-48A0-84B3-B5BE5331D104}" srcOrd="0" destOrd="0" presId="urn:microsoft.com/office/officeart/2005/8/layout/hierarchy2"/>
    <dgm:cxn modelId="{154CB27F-958B-4EAE-B6FC-AE9DF9BB4B25}" type="presParOf" srcId="{5B035324-0C17-48A0-84B3-B5BE5331D104}" destId="{4C22A4B9-28FF-446F-87A0-DBEC05FA0D62}" srcOrd="0" destOrd="0" presId="urn:microsoft.com/office/officeart/2005/8/layout/hierarchy2"/>
    <dgm:cxn modelId="{C48D1B94-DCCB-4AF8-81FD-DA8C92F51956}" type="presParOf" srcId="{5B035324-0C17-48A0-84B3-B5BE5331D104}" destId="{C9B81C8C-3675-4D8D-AB6D-FC6D5F8E8A14}" srcOrd="1" destOrd="0" presId="urn:microsoft.com/office/officeart/2005/8/layout/hierarchy2"/>
    <dgm:cxn modelId="{40D7C3CA-FB92-43FC-8768-8940A6EE377E}" type="presParOf" srcId="{C9B81C8C-3675-4D8D-AB6D-FC6D5F8E8A14}" destId="{12323272-F0D1-49ED-A34F-73F089FF0B67}" srcOrd="0" destOrd="0" presId="urn:microsoft.com/office/officeart/2005/8/layout/hierarchy2"/>
    <dgm:cxn modelId="{AF90774D-35D2-41E4-887D-721FDF0D897F}" type="presParOf" srcId="{12323272-F0D1-49ED-A34F-73F089FF0B67}" destId="{721B48AB-7722-4647-9D95-8269052FE717}" srcOrd="0" destOrd="0" presId="urn:microsoft.com/office/officeart/2005/8/layout/hierarchy2"/>
    <dgm:cxn modelId="{3835200B-948B-4D08-81D1-527765D7460C}" type="presParOf" srcId="{C9B81C8C-3675-4D8D-AB6D-FC6D5F8E8A14}" destId="{80F41A06-12BB-45DB-B774-991689C61126}" srcOrd="1" destOrd="0" presId="urn:microsoft.com/office/officeart/2005/8/layout/hierarchy2"/>
    <dgm:cxn modelId="{A8A5EE9C-7F71-4252-952C-A3B0DDED3EA9}" type="presParOf" srcId="{80F41A06-12BB-45DB-B774-991689C61126}" destId="{6A01E9D8-5F8B-4FE0-AD90-3D13216AA838}" srcOrd="0" destOrd="0" presId="urn:microsoft.com/office/officeart/2005/8/layout/hierarchy2"/>
    <dgm:cxn modelId="{C1EE3628-C016-4B23-B62C-B50665BF4CB3}" type="presParOf" srcId="{80F41A06-12BB-45DB-B774-991689C61126}" destId="{C97D02AA-41D3-4D70-B3D7-E7F7B550CB9F}" srcOrd="1" destOrd="0" presId="urn:microsoft.com/office/officeart/2005/8/layout/hierarchy2"/>
    <dgm:cxn modelId="{9C27CFEE-1A53-4CB7-8EA1-038E2388D176}" type="presParOf" srcId="{C97D02AA-41D3-4D70-B3D7-E7F7B550CB9F}" destId="{90C3557A-2AB5-4E82-86D3-FB240B0D1E67}" srcOrd="0" destOrd="0" presId="urn:microsoft.com/office/officeart/2005/8/layout/hierarchy2"/>
    <dgm:cxn modelId="{A430608B-F939-4B93-8D6F-BAD05C17A394}" type="presParOf" srcId="{90C3557A-2AB5-4E82-86D3-FB240B0D1E67}" destId="{7305FA79-BBB4-4580-A830-0FB6053CC1A7}" srcOrd="0" destOrd="0" presId="urn:microsoft.com/office/officeart/2005/8/layout/hierarchy2"/>
    <dgm:cxn modelId="{458FEC99-11EE-4504-81C1-FC56D79E0CE2}" type="presParOf" srcId="{C97D02AA-41D3-4D70-B3D7-E7F7B550CB9F}" destId="{25F11E2E-C803-4700-8E97-0927172D88F7}" srcOrd="1" destOrd="0" presId="urn:microsoft.com/office/officeart/2005/8/layout/hierarchy2"/>
    <dgm:cxn modelId="{13D9041C-E195-4CA2-97E1-CBC15AF5750E}" type="presParOf" srcId="{25F11E2E-C803-4700-8E97-0927172D88F7}" destId="{B59AB49F-0415-4406-91D9-0CD41148FBC9}" srcOrd="0" destOrd="0" presId="urn:microsoft.com/office/officeart/2005/8/layout/hierarchy2"/>
    <dgm:cxn modelId="{084F50FC-29EF-49DC-BFB5-3AEB59E280D0}" type="presParOf" srcId="{25F11E2E-C803-4700-8E97-0927172D88F7}" destId="{9269283A-3B48-4072-BC92-74675CACA6A7}" srcOrd="1" destOrd="0" presId="urn:microsoft.com/office/officeart/2005/8/layout/hierarchy2"/>
    <dgm:cxn modelId="{2D545C4B-6FA6-457F-B491-FA9918E1DA42}" type="presParOf" srcId="{9269283A-3B48-4072-BC92-74675CACA6A7}" destId="{1D393514-FD40-43F1-902C-C4CB396AA643}" srcOrd="0" destOrd="0" presId="urn:microsoft.com/office/officeart/2005/8/layout/hierarchy2"/>
    <dgm:cxn modelId="{3B63FF0E-6021-4FB0-A670-67B21F337D47}" type="presParOf" srcId="{1D393514-FD40-43F1-902C-C4CB396AA643}" destId="{49D76313-7195-4D44-A65B-A8815D2B5EBB}" srcOrd="0" destOrd="0" presId="urn:microsoft.com/office/officeart/2005/8/layout/hierarchy2"/>
    <dgm:cxn modelId="{FE0D2D11-1F90-4ED8-A27F-FC05ACD16CD2}" type="presParOf" srcId="{9269283A-3B48-4072-BC92-74675CACA6A7}" destId="{653991AD-FAB2-41F3-B22B-B702B5F44D97}" srcOrd="1" destOrd="0" presId="urn:microsoft.com/office/officeart/2005/8/layout/hierarchy2"/>
    <dgm:cxn modelId="{E5EC9996-F209-46E2-A4FC-35994800D58F}" type="presParOf" srcId="{653991AD-FAB2-41F3-B22B-B702B5F44D97}" destId="{E2DCF54C-229B-4181-B541-33FD0F9FC252}" srcOrd="0" destOrd="0" presId="urn:microsoft.com/office/officeart/2005/8/layout/hierarchy2"/>
    <dgm:cxn modelId="{2E7F0F88-AB39-4F54-8FD0-8E58FC70250B}" type="presParOf" srcId="{653991AD-FAB2-41F3-B22B-B702B5F44D97}" destId="{99002DD8-3821-49DA-969B-71EF7A3869B8}" srcOrd="1" destOrd="0" presId="urn:microsoft.com/office/officeart/2005/8/layout/hierarchy2"/>
    <dgm:cxn modelId="{187A8585-1A81-4BB6-9143-81699CB53F4A}" type="presParOf" srcId="{99002DD8-3821-49DA-969B-71EF7A3869B8}" destId="{4CE6ED48-A277-4AA9-BBB9-0924B4539D51}" srcOrd="0" destOrd="0" presId="urn:microsoft.com/office/officeart/2005/8/layout/hierarchy2"/>
    <dgm:cxn modelId="{BF9C4B91-F559-4E6C-9DCF-46E4429D4F20}" type="presParOf" srcId="{4CE6ED48-A277-4AA9-BBB9-0924B4539D51}" destId="{7DF6190D-833B-44C2-9E7F-E79968D2E7D8}" srcOrd="0" destOrd="0" presId="urn:microsoft.com/office/officeart/2005/8/layout/hierarchy2"/>
    <dgm:cxn modelId="{BAF13033-B786-446F-9ACC-19A9988CBC18}" type="presParOf" srcId="{99002DD8-3821-49DA-969B-71EF7A3869B8}" destId="{31D65685-9938-445F-8D0E-1B4765BEED59}" srcOrd="1" destOrd="0" presId="urn:microsoft.com/office/officeart/2005/8/layout/hierarchy2"/>
    <dgm:cxn modelId="{DAA584DA-7F0B-40D0-8253-2FE6BCA0DFF8}" type="presParOf" srcId="{31D65685-9938-445F-8D0E-1B4765BEED59}" destId="{65780AA0-44BE-49E7-97B4-3F57D7E4B9E2}" srcOrd="0" destOrd="0" presId="urn:microsoft.com/office/officeart/2005/8/layout/hierarchy2"/>
    <dgm:cxn modelId="{6A85CA91-FB24-41B5-86DD-6EB223FF65EA}" type="presParOf" srcId="{31D65685-9938-445F-8D0E-1B4765BEED59}" destId="{078AD7A0-D108-4058-BDCE-6AFE6E616ECA}" srcOrd="1" destOrd="0" presId="urn:microsoft.com/office/officeart/2005/8/layout/hierarchy2"/>
    <dgm:cxn modelId="{8CDBB4B6-577B-452C-958B-AAA8A9909FCF}" type="presParOf" srcId="{078AD7A0-D108-4058-BDCE-6AFE6E616ECA}" destId="{D4D42B46-A507-4263-B5F1-F951CCFC4E92}" srcOrd="0" destOrd="0" presId="urn:microsoft.com/office/officeart/2005/8/layout/hierarchy2"/>
    <dgm:cxn modelId="{86A34FFB-9F13-4B8C-AD28-CB691E5DA2BF}" type="presParOf" srcId="{D4D42B46-A507-4263-B5F1-F951CCFC4E92}" destId="{9DAB01A5-A5AB-4A76-BC06-BEFC7665B92A}" srcOrd="0" destOrd="0" presId="urn:microsoft.com/office/officeart/2005/8/layout/hierarchy2"/>
    <dgm:cxn modelId="{D9189153-0612-4817-8EBF-749378CCC31A}" type="presParOf" srcId="{078AD7A0-D108-4058-BDCE-6AFE6E616ECA}" destId="{BFF94CE2-249B-4067-8238-4758237027EC}" srcOrd="1" destOrd="0" presId="urn:microsoft.com/office/officeart/2005/8/layout/hierarchy2"/>
    <dgm:cxn modelId="{0867E8F9-3AE9-4F81-824E-666B651B6359}" type="presParOf" srcId="{BFF94CE2-249B-4067-8238-4758237027EC}" destId="{073DDEC3-30D6-434C-8054-83A9BD9E673E}" srcOrd="0" destOrd="0" presId="urn:microsoft.com/office/officeart/2005/8/layout/hierarchy2"/>
    <dgm:cxn modelId="{20536EBC-CDB0-4599-B978-2971386F8DAA}" type="presParOf" srcId="{BFF94CE2-249B-4067-8238-4758237027EC}" destId="{F3DB1CEB-E655-454F-9587-343C19757BD1}" srcOrd="1" destOrd="0" presId="urn:microsoft.com/office/officeart/2005/8/layout/hierarchy2"/>
    <dgm:cxn modelId="{AA26E318-F9D6-4F58-B913-05135E2F421C}" type="presParOf" srcId="{078AD7A0-D108-4058-BDCE-6AFE6E616ECA}" destId="{55D517F9-F99B-4A25-BF34-710A67BA6468}" srcOrd="2" destOrd="0" presId="urn:microsoft.com/office/officeart/2005/8/layout/hierarchy2"/>
    <dgm:cxn modelId="{DF091B61-012A-4DFB-BA36-1C3252FC489D}" type="presParOf" srcId="{55D517F9-F99B-4A25-BF34-710A67BA6468}" destId="{4634B3D6-420A-4B08-A2F0-41DFA7C60466}" srcOrd="0" destOrd="0" presId="urn:microsoft.com/office/officeart/2005/8/layout/hierarchy2"/>
    <dgm:cxn modelId="{A953E257-7896-4319-9EA0-844F4C91E5E8}" type="presParOf" srcId="{078AD7A0-D108-4058-BDCE-6AFE6E616ECA}" destId="{5135CE14-C681-4668-8AA8-7313C38E0FF6}" srcOrd="3" destOrd="0" presId="urn:microsoft.com/office/officeart/2005/8/layout/hierarchy2"/>
    <dgm:cxn modelId="{B582BF5F-FFC3-425F-A37F-BFAFBFB21BBB}" type="presParOf" srcId="{5135CE14-C681-4668-8AA8-7313C38E0FF6}" destId="{6923AA68-CB4A-496C-B108-E19AFA443C49}" srcOrd="0" destOrd="0" presId="urn:microsoft.com/office/officeart/2005/8/layout/hierarchy2"/>
    <dgm:cxn modelId="{54994A40-2221-4C38-B3F1-BDBFB485C7C9}" type="presParOf" srcId="{5135CE14-C681-4668-8AA8-7313C38E0FF6}" destId="{448B3B3A-0754-4308-8B26-9E98FBAED27E}" srcOrd="1" destOrd="0" presId="urn:microsoft.com/office/officeart/2005/8/layout/hierarchy2"/>
    <dgm:cxn modelId="{D93A0E61-A4D1-4B72-908B-B54AF27DD772}" type="presParOf" srcId="{078AD7A0-D108-4058-BDCE-6AFE6E616ECA}" destId="{A287A47F-F157-41FE-922F-06312F8AF93F}" srcOrd="4" destOrd="0" presId="urn:microsoft.com/office/officeart/2005/8/layout/hierarchy2"/>
    <dgm:cxn modelId="{52D609D3-C278-4D11-992F-6EFB35F32CD7}" type="presParOf" srcId="{A287A47F-F157-41FE-922F-06312F8AF93F}" destId="{90A47AF6-3E54-461D-8879-1D1B5D41D39E}" srcOrd="0" destOrd="0" presId="urn:microsoft.com/office/officeart/2005/8/layout/hierarchy2"/>
    <dgm:cxn modelId="{24291F74-510A-4754-ACC3-C24A0816ADEA}" type="presParOf" srcId="{078AD7A0-D108-4058-BDCE-6AFE6E616ECA}" destId="{7035640C-FFD0-4A70-96B6-736990696DB5}" srcOrd="5" destOrd="0" presId="urn:microsoft.com/office/officeart/2005/8/layout/hierarchy2"/>
    <dgm:cxn modelId="{D75BF4BD-C845-421A-9C95-B793A0A670EA}" type="presParOf" srcId="{7035640C-FFD0-4A70-96B6-736990696DB5}" destId="{70B972E1-5736-438D-9565-17F32DF71154}" srcOrd="0" destOrd="0" presId="urn:microsoft.com/office/officeart/2005/8/layout/hierarchy2"/>
    <dgm:cxn modelId="{F204809F-700F-404A-BB10-831CEB4EA633}" type="presParOf" srcId="{7035640C-FFD0-4A70-96B6-736990696DB5}" destId="{0B487D5C-3412-4C8E-88B0-0280286FA083}" srcOrd="1" destOrd="0" presId="urn:microsoft.com/office/officeart/2005/8/layout/hierarchy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D2BB37F-5698-4622-8B20-32057C75E2B8}">
      <dsp:nvSpPr>
        <dsp:cNvPr id="0" name=""/>
        <dsp:cNvSpPr/>
      </dsp:nvSpPr>
      <dsp:spPr>
        <a:xfrm>
          <a:off x="1792045" y="2961"/>
          <a:ext cx="1544526" cy="1544526"/>
        </a:xfrm>
        <a:prstGeom prst="ellipse">
          <a:avLst/>
        </a:prstGeom>
        <a:solidFill>
          <a:schemeClr val="accent2">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sp>
    <dsp:sp modelId="{73EC067D-6812-4DE3-83A5-60906C5ACA9A}">
      <dsp:nvSpPr>
        <dsp:cNvPr id="0" name=""/>
        <dsp:cNvSpPr/>
      </dsp:nvSpPr>
      <dsp:spPr>
        <a:xfrm>
          <a:off x="2564308" y="2961"/>
          <a:ext cx="8240613" cy="15445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30480" rIns="0" bIns="30480" numCol="1" spcCol="1270" anchor="ctr" anchorCtr="0">
          <a:noAutofit/>
        </a:bodyPr>
        <a:lstStyle/>
        <a:p>
          <a:pPr lvl="0" algn="l" defTabSz="1066800">
            <a:lnSpc>
              <a:spcPct val="90000"/>
            </a:lnSpc>
            <a:spcBef>
              <a:spcPct val="0"/>
            </a:spcBef>
            <a:spcAft>
              <a:spcPct val="35000"/>
            </a:spcAft>
          </a:pPr>
          <a:r>
            <a:rPr lang="el-GR" sz="2400" kern="1200" dirty="0" smtClean="0">
              <a:latin typeface="Verdana" panose="020B0604030504040204" pitchFamily="34" charset="0"/>
              <a:ea typeface="Verdana" panose="020B0604030504040204" pitchFamily="34" charset="0"/>
              <a:cs typeface="Calibri"/>
            </a:rPr>
            <a:t>Πρωτοποριακή Έρευνα (</a:t>
          </a:r>
          <a:r>
            <a:rPr lang="en-US" sz="2400" kern="1200" dirty="0" smtClean="0">
              <a:latin typeface="Verdana" panose="020B0604030504040204" pitchFamily="34" charset="0"/>
              <a:ea typeface="Verdana" panose="020B0604030504040204" pitchFamily="34" charset="0"/>
              <a:cs typeface="Calibri"/>
            </a:rPr>
            <a:t>breakthrough</a:t>
          </a:r>
          <a:r>
            <a:rPr lang="el-GR" sz="2400" kern="1200" dirty="0" smtClean="0">
              <a:latin typeface="Verdana" panose="020B0604030504040204" pitchFamily="34" charset="0"/>
              <a:ea typeface="Verdana" panose="020B0604030504040204" pitchFamily="34" charset="0"/>
              <a:cs typeface="Calibri"/>
            </a:rPr>
            <a:t> </a:t>
          </a:r>
          <a:r>
            <a:rPr lang="en-US" sz="2400" kern="1200" dirty="0" smtClean="0">
              <a:latin typeface="Verdana" panose="020B0604030504040204" pitchFamily="34" charset="0"/>
              <a:ea typeface="Verdana" panose="020B0604030504040204" pitchFamily="34" charset="0"/>
              <a:cs typeface="Calibri"/>
            </a:rPr>
            <a:t>research)</a:t>
          </a:r>
          <a:endParaRPr lang="en-US" sz="2400" kern="1200" dirty="0"/>
        </a:p>
      </dsp:txBody>
      <dsp:txXfrm>
        <a:off x="2564308" y="2961"/>
        <a:ext cx="8240613" cy="1544526"/>
      </dsp:txXfrm>
    </dsp:sp>
    <dsp:sp modelId="{F86EF12F-733F-4B24-A6B0-939F03AABBEB}">
      <dsp:nvSpPr>
        <dsp:cNvPr id="0" name=""/>
        <dsp:cNvSpPr/>
      </dsp:nvSpPr>
      <dsp:spPr>
        <a:xfrm>
          <a:off x="1792045" y="1547487"/>
          <a:ext cx="1544526" cy="1544526"/>
        </a:xfrm>
        <a:prstGeom prst="ellipse">
          <a:avLst/>
        </a:prstGeom>
        <a:solidFill>
          <a:schemeClr val="accent2">
            <a:alpha val="50000"/>
            <a:hueOff val="1170380"/>
            <a:satOff val="-1460"/>
            <a:lumOff val="34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sp>
    <dsp:sp modelId="{83350CB0-1CBB-479C-8205-D272901E5811}">
      <dsp:nvSpPr>
        <dsp:cNvPr id="0" name=""/>
        <dsp:cNvSpPr/>
      </dsp:nvSpPr>
      <dsp:spPr>
        <a:xfrm>
          <a:off x="2564308" y="1547487"/>
          <a:ext cx="8240613" cy="15445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30480" rIns="0" bIns="30480" numCol="1" spcCol="1270" anchor="ctr" anchorCtr="0">
          <a:noAutofit/>
        </a:bodyPr>
        <a:lstStyle/>
        <a:p>
          <a:pPr lvl="0" algn="l" defTabSz="1066800">
            <a:lnSpc>
              <a:spcPct val="90000"/>
            </a:lnSpc>
            <a:spcBef>
              <a:spcPct val="0"/>
            </a:spcBef>
            <a:spcAft>
              <a:spcPct val="35000"/>
            </a:spcAft>
          </a:pPr>
          <a:r>
            <a:rPr lang="el-GR" sz="2400" kern="1200" dirty="0" smtClean="0">
              <a:latin typeface="Verdana" panose="020B0604030504040204" pitchFamily="34" charset="0"/>
              <a:ea typeface="Verdana" panose="020B0604030504040204" pitchFamily="34" charset="0"/>
              <a:cs typeface="Calibri"/>
            </a:rPr>
            <a:t>Έρευνα Αιχμής (</a:t>
          </a:r>
          <a:r>
            <a:rPr lang="en-US" sz="2400" kern="1200" dirty="0" smtClean="0">
              <a:latin typeface="Verdana" panose="020B0604030504040204" pitchFamily="34" charset="0"/>
              <a:ea typeface="Verdana" panose="020B0604030504040204" pitchFamily="34" charset="0"/>
              <a:cs typeface="Calibri"/>
            </a:rPr>
            <a:t>Frontier research) </a:t>
          </a:r>
          <a:endParaRPr lang="en-US" sz="2400" kern="1200" dirty="0">
            <a:latin typeface="Verdana" panose="020B0604030504040204" pitchFamily="34" charset="0"/>
            <a:ea typeface="Verdana" panose="020B0604030504040204" pitchFamily="34" charset="0"/>
            <a:cs typeface="Calibri"/>
          </a:endParaRPr>
        </a:p>
      </dsp:txBody>
      <dsp:txXfrm>
        <a:off x="2564308" y="1547487"/>
        <a:ext cx="8240613" cy="1544526"/>
      </dsp:txXfrm>
    </dsp:sp>
    <dsp:sp modelId="{95B0A0DC-6707-433C-8230-481996C3D1CB}">
      <dsp:nvSpPr>
        <dsp:cNvPr id="0" name=""/>
        <dsp:cNvSpPr/>
      </dsp:nvSpPr>
      <dsp:spPr>
        <a:xfrm>
          <a:off x="1792045" y="3092013"/>
          <a:ext cx="1544526" cy="1544526"/>
        </a:xfrm>
        <a:prstGeom prst="ellipse">
          <a:avLst/>
        </a:prstGeom>
        <a:solidFill>
          <a:schemeClr val="accent2">
            <a:alpha val="50000"/>
            <a:hueOff val="2340759"/>
            <a:satOff val="-2919"/>
            <a:lumOff val="68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sp>
    <dsp:sp modelId="{CC342E0C-DA0E-4D00-A186-72252969F684}">
      <dsp:nvSpPr>
        <dsp:cNvPr id="0" name=""/>
        <dsp:cNvSpPr/>
      </dsp:nvSpPr>
      <dsp:spPr>
        <a:xfrm>
          <a:off x="2564308" y="3092013"/>
          <a:ext cx="8240613" cy="15445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30480" rIns="0" bIns="30480" numCol="1" spcCol="1270" anchor="ctr" anchorCtr="0">
          <a:noAutofit/>
        </a:bodyPr>
        <a:lstStyle/>
        <a:p>
          <a:pPr lvl="0" algn="l" defTabSz="1066800">
            <a:lnSpc>
              <a:spcPct val="90000"/>
            </a:lnSpc>
            <a:spcBef>
              <a:spcPct val="0"/>
            </a:spcBef>
            <a:spcAft>
              <a:spcPct val="35000"/>
            </a:spcAft>
          </a:pPr>
          <a:r>
            <a:rPr lang="el-GR" sz="2400" kern="1200" dirty="0" smtClean="0">
              <a:latin typeface="Verdana" panose="020B0604030504040204" pitchFamily="34" charset="0"/>
              <a:ea typeface="Verdana" panose="020B0604030504040204" pitchFamily="34" charset="0"/>
              <a:cs typeface="Calibri"/>
            </a:rPr>
            <a:t>Ρηξικέλευθη Έρευνα (</a:t>
          </a:r>
          <a:r>
            <a:rPr lang="en-US" sz="2400" kern="1200" dirty="0" smtClean="0">
              <a:latin typeface="Verdana" panose="020B0604030504040204" pitchFamily="34" charset="0"/>
              <a:ea typeface="Verdana" panose="020B0604030504040204" pitchFamily="34" charset="0"/>
              <a:cs typeface="Calibri"/>
            </a:rPr>
            <a:t>Groundbreaking research)</a:t>
          </a:r>
          <a:endParaRPr lang="en-US" sz="2400" kern="1200" dirty="0">
            <a:latin typeface="Verdana" panose="020B0604030504040204" pitchFamily="34" charset="0"/>
            <a:ea typeface="Verdana" panose="020B0604030504040204" pitchFamily="34" charset="0"/>
            <a:cs typeface="Calibri"/>
          </a:endParaRPr>
        </a:p>
      </dsp:txBody>
      <dsp:txXfrm>
        <a:off x="2564308" y="3092013"/>
        <a:ext cx="8240613" cy="1544526"/>
      </dsp:txXfrm>
    </dsp:sp>
    <dsp:sp modelId="{750CEC1E-DE80-4493-8669-31DB3CF5D936}">
      <dsp:nvSpPr>
        <dsp:cNvPr id="0" name=""/>
        <dsp:cNvSpPr/>
      </dsp:nvSpPr>
      <dsp:spPr>
        <a:xfrm>
          <a:off x="1792045" y="4636540"/>
          <a:ext cx="1544526" cy="1544526"/>
        </a:xfrm>
        <a:prstGeom prst="ellipse">
          <a:avLst/>
        </a:prstGeom>
        <a:solidFill>
          <a:schemeClr val="accent2">
            <a:alpha val="50000"/>
            <a:hueOff val="3511139"/>
            <a:satOff val="-4379"/>
            <a:lumOff val="103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sp>
    <dsp:sp modelId="{6053FD53-44F4-4FFA-AB4E-710BED0D059B}">
      <dsp:nvSpPr>
        <dsp:cNvPr id="0" name=""/>
        <dsp:cNvSpPr/>
      </dsp:nvSpPr>
      <dsp:spPr>
        <a:xfrm>
          <a:off x="2564308" y="4636540"/>
          <a:ext cx="8240613" cy="15445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30480" rIns="0" bIns="30480" numCol="1" spcCol="1270" anchor="ctr" anchorCtr="0">
          <a:noAutofit/>
        </a:bodyPr>
        <a:lstStyle/>
        <a:p>
          <a:pPr lvl="0" algn="l" defTabSz="1066800">
            <a:lnSpc>
              <a:spcPct val="90000"/>
            </a:lnSpc>
            <a:spcBef>
              <a:spcPct val="0"/>
            </a:spcBef>
            <a:spcAft>
              <a:spcPct val="35000"/>
            </a:spcAft>
          </a:pPr>
          <a:r>
            <a:rPr lang="en-US" sz="2400" kern="1200" dirty="0" smtClean="0">
              <a:latin typeface="Verdana" panose="020B0604030504040204" pitchFamily="34" charset="0"/>
              <a:ea typeface="Verdana" panose="020B0604030504040204" pitchFamily="34" charset="0"/>
              <a:cs typeface="Calibri"/>
            </a:rPr>
            <a:t>Bottom-up research</a:t>
          </a:r>
          <a:endParaRPr lang="en-US" sz="2400" kern="1200" dirty="0">
            <a:latin typeface="Verdana" panose="020B0604030504040204" pitchFamily="34" charset="0"/>
            <a:ea typeface="Verdana" panose="020B0604030504040204" pitchFamily="34" charset="0"/>
            <a:cs typeface="Calibri"/>
          </a:endParaRPr>
        </a:p>
      </dsp:txBody>
      <dsp:txXfrm>
        <a:off x="2564308" y="4636540"/>
        <a:ext cx="8240613" cy="1544526"/>
      </dsp:txXfrm>
    </dsp:sp>
    <dsp:sp modelId="{2BC1A950-3C06-4968-BA27-05611B5BA5DF}">
      <dsp:nvSpPr>
        <dsp:cNvPr id="0" name=""/>
        <dsp:cNvSpPr/>
      </dsp:nvSpPr>
      <dsp:spPr>
        <a:xfrm>
          <a:off x="1792045" y="6181066"/>
          <a:ext cx="1544526" cy="1544526"/>
        </a:xfrm>
        <a:prstGeom prst="ellipse">
          <a:avLst/>
        </a:prstGeom>
        <a:solidFill>
          <a:schemeClr val="accent2">
            <a:alpha val="50000"/>
            <a:hueOff val="4681519"/>
            <a:satOff val="-5839"/>
            <a:lumOff val="137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sp>
    <dsp:sp modelId="{86DC97A4-FCAF-43C4-9B81-5884D6503A2C}">
      <dsp:nvSpPr>
        <dsp:cNvPr id="0" name=""/>
        <dsp:cNvSpPr/>
      </dsp:nvSpPr>
      <dsp:spPr>
        <a:xfrm>
          <a:off x="2564308" y="6181066"/>
          <a:ext cx="8240613" cy="15445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30480" rIns="0" bIns="30480" numCol="1" spcCol="1270" anchor="ctr" anchorCtr="0">
          <a:noAutofit/>
        </a:bodyPr>
        <a:lstStyle/>
        <a:p>
          <a:pPr lvl="0" algn="l" defTabSz="1066800">
            <a:lnSpc>
              <a:spcPct val="90000"/>
            </a:lnSpc>
            <a:spcBef>
              <a:spcPct val="0"/>
            </a:spcBef>
            <a:spcAft>
              <a:spcPct val="35000"/>
            </a:spcAft>
          </a:pPr>
          <a:r>
            <a:rPr lang="en-US" sz="2400" kern="1200" dirty="0" smtClean="0">
              <a:latin typeface="Verdana" panose="020B0604030504040204" pitchFamily="34" charset="0"/>
              <a:ea typeface="Verdana" panose="020B0604030504040204" pitchFamily="34" charset="0"/>
              <a:cs typeface="Calibri"/>
            </a:rPr>
            <a:t>Not</a:t>
          </a:r>
          <a:r>
            <a:rPr lang="el-GR" sz="2400" kern="1200" dirty="0" smtClean="0">
              <a:latin typeface="Verdana" panose="020B0604030504040204" pitchFamily="34" charset="0"/>
              <a:ea typeface="Verdana" panose="020B0604030504040204" pitchFamily="34" charset="0"/>
              <a:cs typeface="Calibri"/>
            </a:rPr>
            <a:t> </a:t>
          </a:r>
          <a:r>
            <a:rPr lang="en-US" sz="2400" kern="1200" dirty="0" smtClean="0">
              <a:latin typeface="Verdana" panose="020B0604030504040204" pitchFamily="34" charset="0"/>
              <a:ea typeface="Verdana" panose="020B0604030504040204" pitchFamily="34" charset="0"/>
              <a:cs typeface="Calibri"/>
            </a:rPr>
            <a:t>policy</a:t>
          </a:r>
          <a:r>
            <a:rPr lang="el-GR" sz="2400" kern="1200" dirty="0" smtClean="0">
              <a:latin typeface="Verdana" panose="020B0604030504040204" pitchFamily="34" charset="0"/>
              <a:ea typeface="Verdana" panose="020B0604030504040204" pitchFamily="34" charset="0"/>
              <a:cs typeface="Calibri"/>
            </a:rPr>
            <a:t>-</a:t>
          </a:r>
          <a:r>
            <a:rPr lang="en-US" sz="2400" kern="1200" dirty="0" smtClean="0">
              <a:latin typeface="Verdana" panose="020B0604030504040204" pitchFamily="34" charset="0"/>
              <a:ea typeface="Verdana" panose="020B0604030504040204" pitchFamily="34" charset="0"/>
              <a:cs typeface="Calibri"/>
            </a:rPr>
            <a:t>oriented</a:t>
          </a:r>
          <a:r>
            <a:rPr lang="el-GR" sz="2400" kern="1200" dirty="0" smtClean="0">
              <a:latin typeface="Verdana" panose="020B0604030504040204" pitchFamily="34" charset="0"/>
              <a:ea typeface="Verdana" panose="020B0604030504040204" pitchFamily="34" charset="0"/>
              <a:cs typeface="Calibri"/>
            </a:rPr>
            <a:t> </a:t>
          </a:r>
          <a:r>
            <a:rPr lang="en-US" sz="2400" kern="1200" dirty="0" smtClean="0">
              <a:latin typeface="Verdana" panose="020B0604030504040204" pitchFamily="34" charset="0"/>
              <a:ea typeface="Verdana" panose="020B0604030504040204" pitchFamily="34" charset="0"/>
              <a:cs typeface="Calibri"/>
            </a:rPr>
            <a:t>research</a:t>
          </a:r>
          <a:endParaRPr lang="en-US" sz="2400" kern="1200" dirty="0">
            <a:latin typeface="Verdana" panose="020B0604030504040204" pitchFamily="34" charset="0"/>
            <a:ea typeface="Verdana" panose="020B0604030504040204" pitchFamily="34" charset="0"/>
            <a:cs typeface="Calibri"/>
          </a:endParaRPr>
        </a:p>
      </dsp:txBody>
      <dsp:txXfrm>
        <a:off x="2564308" y="6181066"/>
        <a:ext cx="8240613" cy="154452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D2BB37F-5698-4622-8B20-32057C75E2B8}">
      <dsp:nvSpPr>
        <dsp:cNvPr id="0" name=""/>
        <dsp:cNvSpPr/>
      </dsp:nvSpPr>
      <dsp:spPr>
        <a:xfrm>
          <a:off x="393191" y="1058727"/>
          <a:ext cx="1499616" cy="1499616"/>
        </a:xfrm>
        <a:prstGeom prst="ellipse">
          <a:avLst/>
        </a:prstGeom>
        <a:solidFill>
          <a:schemeClr val="accent2">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sp>
    <dsp:sp modelId="{73EC067D-6812-4DE3-83A5-60906C5ACA9A}">
      <dsp:nvSpPr>
        <dsp:cNvPr id="0" name=""/>
        <dsp:cNvSpPr/>
      </dsp:nvSpPr>
      <dsp:spPr>
        <a:xfrm>
          <a:off x="1143000" y="1058727"/>
          <a:ext cx="8001000" cy="149961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25400" rIns="0" bIns="25400" numCol="1" spcCol="1270" anchor="ctr" anchorCtr="0">
          <a:noAutofit/>
        </a:bodyPr>
        <a:lstStyle/>
        <a:p>
          <a:pPr lvl="0" algn="l" defTabSz="889000">
            <a:lnSpc>
              <a:spcPct val="150000"/>
            </a:lnSpc>
            <a:spcBef>
              <a:spcPct val="0"/>
            </a:spcBef>
            <a:spcAft>
              <a:spcPct val="35000"/>
            </a:spcAft>
          </a:pPr>
          <a:r>
            <a:rPr lang="el-CY" sz="2000" b="1" kern="1200" dirty="0" smtClean="0">
              <a:latin typeface="Verdana" panose="020B0604030504040204" pitchFamily="34" charset="0"/>
              <a:ea typeface="Verdana" panose="020B0604030504040204" pitchFamily="34" charset="0"/>
            </a:rPr>
            <a:t>Κύριος Ερευνητής </a:t>
          </a:r>
          <a:r>
            <a:rPr lang="el-CY" sz="2000" kern="1200" dirty="0" smtClean="0">
              <a:latin typeface="Verdana" panose="020B0604030504040204" pitchFamily="34" charset="0"/>
              <a:ea typeface="Verdana" panose="020B0604030504040204" pitchFamily="34" charset="0"/>
            </a:rPr>
            <a:t>(</a:t>
          </a:r>
          <a:r>
            <a:rPr lang="en-US" sz="2000" kern="1200" dirty="0" smtClean="0">
              <a:latin typeface="Verdana" panose="020B0604030504040204" pitchFamily="34" charset="0"/>
              <a:ea typeface="Verdana" panose="020B0604030504040204" pitchFamily="34" charset="0"/>
            </a:rPr>
            <a:t>Principal Investigator, PI): </a:t>
          </a:r>
          <a:r>
            <a:rPr lang="el-GR" sz="2000" kern="1200" dirty="0" smtClean="0">
              <a:latin typeface="Verdana" panose="020B0604030504040204" pitchFamily="34" charset="0"/>
              <a:ea typeface="Verdana" panose="020B0604030504040204" pitchFamily="34" charset="0"/>
            </a:rPr>
            <a:t>Οποιασδήποτε εθνικότητας</a:t>
          </a:r>
          <a:endParaRPr lang="en-US" sz="2000" kern="1200" dirty="0"/>
        </a:p>
      </dsp:txBody>
      <dsp:txXfrm>
        <a:off x="1143000" y="1058727"/>
        <a:ext cx="8001000" cy="1499616"/>
      </dsp:txXfrm>
    </dsp:sp>
    <dsp:sp modelId="{258A3717-B08B-4986-83DC-D6B4108566CB}">
      <dsp:nvSpPr>
        <dsp:cNvPr id="0" name=""/>
        <dsp:cNvSpPr/>
      </dsp:nvSpPr>
      <dsp:spPr>
        <a:xfrm>
          <a:off x="393191" y="2558343"/>
          <a:ext cx="1499616" cy="1499616"/>
        </a:xfrm>
        <a:prstGeom prst="ellipse">
          <a:avLst/>
        </a:prstGeom>
        <a:solidFill>
          <a:schemeClr val="accent2">
            <a:alpha val="50000"/>
            <a:hueOff val="2340759"/>
            <a:satOff val="-2919"/>
            <a:lumOff val="68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sp>
    <dsp:sp modelId="{395D1411-35A5-4202-A033-CDBA907432F3}">
      <dsp:nvSpPr>
        <dsp:cNvPr id="0" name=""/>
        <dsp:cNvSpPr/>
      </dsp:nvSpPr>
      <dsp:spPr>
        <a:xfrm>
          <a:off x="1143000" y="2558343"/>
          <a:ext cx="8001000" cy="149961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25400" rIns="0" bIns="25400" numCol="1" spcCol="1270" anchor="ctr" anchorCtr="0">
          <a:noAutofit/>
        </a:bodyPr>
        <a:lstStyle/>
        <a:p>
          <a:pPr lvl="0" algn="l" defTabSz="889000">
            <a:lnSpc>
              <a:spcPct val="150000"/>
            </a:lnSpc>
            <a:spcBef>
              <a:spcPct val="0"/>
            </a:spcBef>
            <a:spcAft>
              <a:spcPct val="35000"/>
            </a:spcAft>
          </a:pPr>
          <a:r>
            <a:rPr lang="el-GR" sz="2000" b="1" kern="1200" dirty="0" smtClean="0">
              <a:latin typeface="Verdana" panose="020B0604030504040204" pitchFamily="34" charset="0"/>
              <a:ea typeface="Verdana" panose="020B0604030504040204" pitchFamily="34" charset="0"/>
              <a:cs typeface="Calibri"/>
            </a:rPr>
            <a:t>Ίδρυμα φιλοξενίας </a:t>
          </a:r>
          <a:r>
            <a:rPr lang="el-GR" sz="2000" kern="1200" dirty="0" smtClean="0">
              <a:latin typeface="Verdana" panose="020B0604030504040204" pitchFamily="34" charset="0"/>
              <a:ea typeface="Verdana" panose="020B0604030504040204" pitchFamily="34" charset="0"/>
              <a:cs typeface="Calibri"/>
            </a:rPr>
            <a:t>(</a:t>
          </a:r>
          <a:r>
            <a:rPr lang="en-US" sz="2000" kern="1200" dirty="0" smtClean="0">
              <a:latin typeface="Verdana" panose="020B0604030504040204" pitchFamily="34" charset="0"/>
              <a:ea typeface="Verdana" panose="020B0604030504040204" pitchFamily="34" charset="0"/>
              <a:cs typeface="Calibri"/>
            </a:rPr>
            <a:t>Host Institution, HI)</a:t>
          </a:r>
          <a:r>
            <a:rPr lang="el-GR" sz="2000" kern="1200" dirty="0" smtClean="0">
              <a:latin typeface="Verdana" panose="020B0604030504040204" pitchFamily="34" charset="0"/>
              <a:ea typeface="Verdana" panose="020B0604030504040204" pitchFamily="34" charset="0"/>
              <a:cs typeface="Calibri"/>
            </a:rPr>
            <a:t>: Πανεπιστήμιο ή ερευνητικός φορέας σε χώρα της Ε.Ε. ή </a:t>
          </a:r>
          <a:r>
            <a:rPr lang="en-US" sz="2000" kern="1200" dirty="0" smtClean="0">
              <a:latin typeface="Verdana" panose="020B0604030504040204" pitchFamily="34" charset="0"/>
              <a:ea typeface="Verdana" panose="020B0604030504040204" pitchFamily="34" charset="0"/>
              <a:cs typeface="Calibri"/>
            </a:rPr>
            <a:t>Associated county</a:t>
          </a:r>
        </a:p>
      </dsp:txBody>
      <dsp:txXfrm>
        <a:off x="1143000" y="2558343"/>
        <a:ext cx="8001000" cy="1499616"/>
      </dsp:txXfrm>
    </dsp:sp>
    <dsp:sp modelId="{D9F53A7A-F0B2-4570-BB37-05B2BEC1A45B}">
      <dsp:nvSpPr>
        <dsp:cNvPr id="0" name=""/>
        <dsp:cNvSpPr/>
      </dsp:nvSpPr>
      <dsp:spPr>
        <a:xfrm>
          <a:off x="393191" y="4057959"/>
          <a:ext cx="1499616" cy="1499616"/>
        </a:xfrm>
        <a:prstGeom prst="ellipse">
          <a:avLst/>
        </a:prstGeom>
        <a:solidFill>
          <a:schemeClr val="accent2">
            <a:alpha val="50000"/>
            <a:hueOff val="4681519"/>
            <a:satOff val="-5839"/>
            <a:lumOff val="137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sp>
    <dsp:sp modelId="{0696C55F-2733-4C0F-B178-C8D2B07D6C9F}">
      <dsp:nvSpPr>
        <dsp:cNvPr id="0" name=""/>
        <dsp:cNvSpPr/>
      </dsp:nvSpPr>
      <dsp:spPr>
        <a:xfrm>
          <a:off x="1143000" y="4057959"/>
          <a:ext cx="8001000" cy="149961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25400" rIns="0" bIns="25400" numCol="1" spcCol="1270" anchor="ctr" anchorCtr="0">
          <a:noAutofit/>
        </a:bodyPr>
        <a:lstStyle/>
        <a:p>
          <a:pPr lvl="0" algn="l" defTabSz="889000">
            <a:lnSpc>
              <a:spcPct val="150000"/>
            </a:lnSpc>
            <a:spcBef>
              <a:spcPct val="0"/>
            </a:spcBef>
            <a:spcAft>
              <a:spcPct val="35000"/>
            </a:spcAft>
          </a:pPr>
          <a:r>
            <a:rPr lang="el-GR" sz="2000" b="1" kern="1200" dirty="0" smtClean="0">
              <a:latin typeface="Verdana" panose="020B0604030504040204" pitchFamily="34" charset="0"/>
              <a:ea typeface="Verdana" panose="020B0604030504040204" pitchFamily="34" charset="0"/>
              <a:cs typeface="Calibri"/>
            </a:rPr>
            <a:t>1 δικαιούχος </a:t>
          </a:r>
          <a:r>
            <a:rPr lang="el-GR" sz="2000" b="0" kern="1200" dirty="0" smtClean="0">
              <a:latin typeface="Verdana" panose="020B0604030504040204" pitchFamily="34" charset="0"/>
              <a:ea typeface="Verdana" panose="020B0604030504040204" pitchFamily="34" charset="0"/>
              <a:cs typeface="Calibri"/>
            </a:rPr>
            <a:t>(</a:t>
          </a:r>
          <a:r>
            <a:rPr lang="en-US" sz="2000" b="0" kern="1200" dirty="0" smtClean="0">
              <a:latin typeface="Verdana" panose="020B0604030504040204" pitchFamily="34" charset="0"/>
              <a:ea typeface="Verdana" panose="020B0604030504040204" pitchFamily="34" charset="0"/>
              <a:cs typeface="Calibri"/>
            </a:rPr>
            <a:t>Mono-beneficiary</a:t>
          </a:r>
          <a:r>
            <a:rPr lang="el-GR" sz="2000" b="0" kern="1200" dirty="0" smtClean="0">
              <a:latin typeface="Verdana" panose="020B0604030504040204" pitchFamily="34" charset="0"/>
              <a:ea typeface="Verdana" panose="020B0604030504040204" pitchFamily="34" charset="0"/>
              <a:cs typeface="Calibri"/>
            </a:rPr>
            <a:t>)</a:t>
          </a:r>
          <a:r>
            <a:rPr lang="en-US" sz="2000" b="0" kern="1200" dirty="0" smtClean="0">
              <a:latin typeface="Verdana" panose="020B0604030504040204" pitchFamily="34" charset="0"/>
              <a:ea typeface="Verdana" panose="020B0604030504040204" pitchFamily="34" charset="0"/>
              <a:cs typeface="Calibri"/>
            </a:rPr>
            <a:t>: </a:t>
          </a:r>
          <a:r>
            <a:rPr lang="el-GR" sz="2000" b="0" kern="1200" dirty="0" smtClean="0">
              <a:latin typeface="Verdana" panose="020B0604030504040204" pitchFamily="34" charset="0"/>
              <a:ea typeface="Verdana" panose="020B0604030504040204" pitchFamily="34" charset="0"/>
              <a:cs typeface="Calibri"/>
            </a:rPr>
            <a:t>δεν </a:t>
          </a:r>
          <a:r>
            <a:rPr lang="el-GR" sz="2000" kern="1200" dirty="0" smtClean="0">
              <a:latin typeface="Verdana" panose="020B0604030504040204" pitchFamily="34" charset="0"/>
              <a:ea typeface="Verdana" panose="020B0604030504040204" pitchFamily="34" charset="0"/>
              <a:cs typeface="Calibri"/>
            </a:rPr>
            <a:t>χρειάζεται δημιουργία κοινοπραξίας (εκτός από τα </a:t>
          </a:r>
          <a:r>
            <a:rPr lang="en-US" sz="2000" kern="1200" dirty="0" smtClean="0">
              <a:latin typeface="Verdana" panose="020B0604030504040204" pitchFamily="34" charset="0"/>
              <a:ea typeface="Verdana" panose="020B0604030504040204" pitchFamily="34" charset="0"/>
              <a:cs typeface="Calibri"/>
            </a:rPr>
            <a:t>Synergy Grants)</a:t>
          </a:r>
          <a:endParaRPr lang="en-US" sz="2000" kern="1200" dirty="0">
            <a:latin typeface="Verdana" panose="020B0604030504040204" pitchFamily="34" charset="0"/>
            <a:ea typeface="Verdana" panose="020B0604030504040204" pitchFamily="34" charset="0"/>
            <a:cs typeface="Calibri"/>
          </a:endParaRPr>
        </a:p>
      </dsp:txBody>
      <dsp:txXfrm>
        <a:off x="1143000" y="4057959"/>
        <a:ext cx="8001000" cy="149961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FA3C24E-5B92-4228-8B4E-025F740F8862}">
      <dsp:nvSpPr>
        <dsp:cNvPr id="0" name=""/>
        <dsp:cNvSpPr/>
      </dsp:nvSpPr>
      <dsp:spPr>
        <a:xfrm rot="5400000">
          <a:off x="10357507" y="-4383665"/>
          <a:ext cx="1249362" cy="10336177"/>
        </a:xfrm>
        <a:prstGeom prst="round2SameRect">
          <a:avLst/>
        </a:prstGeom>
        <a:solidFill>
          <a:schemeClr val="accent2">
            <a:tint val="40000"/>
            <a:alpha val="90000"/>
            <a:hueOff val="0"/>
            <a:satOff val="0"/>
            <a:lumOff val="0"/>
            <a:alphaOff val="0"/>
          </a:schemeClr>
        </a:solidFill>
        <a:ln w="25400" cap="flat" cmpd="sng" algn="ctr">
          <a:solidFill>
            <a:schemeClr val="accent2">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1066800">
            <a:lnSpc>
              <a:spcPct val="90000"/>
            </a:lnSpc>
            <a:spcBef>
              <a:spcPct val="0"/>
            </a:spcBef>
            <a:spcAft>
              <a:spcPct val="15000"/>
            </a:spcAft>
            <a:buChar char="••"/>
          </a:pPr>
          <a:r>
            <a:rPr lang="en-US" sz="2400" kern="1200" dirty="0" smtClean="0">
              <a:latin typeface="Verdana" panose="020B0604030504040204" pitchFamily="34" charset="0"/>
              <a:ea typeface="Verdana" panose="020B0604030504040204" pitchFamily="34" charset="0"/>
            </a:rPr>
            <a:t>Administrative form (online)</a:t>
          </a:r>
          <a:endParaRPr lang="en-US" sz="2400" kern="1200" dirty="0">
            <a:latin typeface="Verdana" panose="020B0604030504040204" pitchFamily="34" charset="0"/>
            <a:ea typeface="Verdana" panose="020B0604030504040204" pitchFamily="34" charset="0"/>
          </a:endParaRPr>
        </a:p>
        <a:p>
          <a:pPr marL="228600" lvl="1" indent="-228600" algn="l" defTabSz="1066800">
            <a:lnSpc>
              <a:spcPct val="90000"/>
            </a:lnSpc>
            <a:spcBef>
              <a:spcPct val="0"/>
            </a:spcBef>
            <a:spcAft>
              <a:spcPct val="15000"/>
            </a:spcAft>
            <a:buChar char="••"/>
          </a:pPr>
          <a:r>
            <a:rPr lang="en-US" sz="2400" kern="1200" dirty="0" smtClean="0">
              <a:latin typeface="Verdana" panose="020B0604030504040204" pitchFamily="34" charset="0"/>
              <a:ea typeface="Verdana" panose="020B0604030504040204" pitchFamily="34" charset="0"/>
            </a:rPr>
            <a:t>General, participants, budget allocation, ethics &amp; security, defense date, extension, working time commitment etc.</a:t>
          </a:r>
          <a:endParaRPr lang="en-US" sz="2400" kern="1200" dirty="0">
            <a:latin typeface="Verdana" panose="020B0604030504040204" pitchFamily="34" charset="0"/>
            <a:ea typeface="Verdana" panose="020B0604030504040204" pitchFamily="34" charset="0"/>
          </a:endParaRPr>
        </a:p>
      </dsp:txBody>
      <dsp:txXfrm rot="-5400000">
        <a:off x="5814100" y="220731"/>
        <a:ext cx="10275188" cy="1127384"/>
      </dsp:txXfrm>
    </dsp:sp>
    <dsp:sp modelId="{95796ADC-0CC1-4616-9087-C685B98782A5}">
      <dsp:nvSpPr>
        <dsp:cNvPr id="0" name=""/>
        <dsp:cNvSpPr/>
      </dsp:nvSpPr>
      <dsp:spPr>
        <a:xfrm>
          <a:off x="0" y="3571"/>
          <a:ext cx="5814100" cy="1561703"/>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60960" rIns="121920" bIns="60960" numCol="1" spcCol="1270" anchor="ctr" anchorCtr="0">
          <a:noAutofit/>
        </a:bodyPr>
        <a:lstStyle/>
        <a:p>
          <a:pPr lvl="0" algn="ctr" defTabSz="1422400">
            <a:lnSpc>
              <a:spcPct val="90000"/>
            </a:lnSpc>
            <a:spcBef>
              <a:spcPct val="0"/>
            </a:spcBef>
            <a:spcAft>
              <a:spcPct val="35000"/>
            </a:spcAft>
          </a:pPr>
          <a:r>
            <a:rPr lang="en-US" sz="3200" kern="1200" dirty="0" smtClean="0">
              <a:latin typeface="Verdana" panose="020B0604030504040204" pitchFamily="34" charset="0"/>
              <a:ea typeface="Verdana" panose="020B0604030504040204" pitchFamily="34" charset="0"/>
            </a:rPr>
            <a:t>Part A</a:t>
          </a:r>
          <a:endParaRPr lang="en-US" sz="3200" kern="1200" dirty="0">
            <a:latin typeface="Verdana" panose="020B0604030504040204" pitchFamily="34" charset="0"/>
            <a:ea typeface="Verdana" panose="020B0604030504040204" pitchFamily="34" charset="0"/>
          </a:endParaRPr>
        </a:p>
      </dsp:txBody>
      <dsp:txXfrm>
        <a:off x="76236" y="79807"/>
        <a:ext cx="5661628" cy="1409231"/>
      </dsp:txXfrm>
    </dsp:sp>
    <dsp:sp modelId="{3DFA9FB9-3535-428F-A9FB-3C60968D4BC2}">
      <dsp:nvSpPr>
        <dsp:cNvPr id="0" name=""/>
        <dsp:cNvSpPr/>
      </dsp:nvSpPr>
      <dsp:spPr>
        <a:xfrm rot="5400000">
          <a:off x="10357507" y="-2743877"/>
          <a:ext cx="1249362" cy="10336177"/>
        </a:xfrm>
        <a:prstGeom prst="round2SameRect">
          <a:avLst/>
        </a:prstGeom>
        <a:solidFill>
          <a:schemeClr val="accent2">
            <a:tint val="40000"/>
            <a:alpha val="90000"/>
            <a:hueOff val="1256455"/>
            <a:satOff val="-1094"/>
            <a:lumOff val="-1"/>
            <a:alphaOff val="0"/>
          </a:schemeClr>
        </a:solidFill>
        <a:ln w="25400" cap="flat" cmpd="sng" algn="ctr">
          <a:solidFill>
            <a:schemeClr val="accent2">
              <a:tint val="40000"/>
              <a:alpha val="90000"/>
              <a:hueOff val="1256455"/>
              <a:satOff val="-1094"/>
              <a:lumOff val="-1"/>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1066800">
            <a:lnSpc>
              <a:spcPct val="90000"/>
            </a:lnSpc>
            <a:spcBef>
              <a:spcPct val="0"/>
            </a:spcBef>
            <a:spcAft>
              <a:spcPct val="15000"/>
            </a:spcAft>
            <a:buChar char="••"/>
          </a:pPr>
          <a:r>
            <a:rPr lang="en-US" sz="2400" kern="1200" dirty="0" smtClean="0">
              <a:latin typeface="Verdana" panose="020B0604030504040204" pitchFamily="34" charset="0"/>
              <a:ea typeface="Verdana" panose="020B0604030504040204" pitchFamily="34" charset="0"/>
            </a:rPr>
            <a:t>5-page (+references)</a:t>
          </a:r>
          <a:endParaRPr lang="en-US" sz="2400" kern="1200" dirty="0">
            <a:latin typeface="Verdana" panose="020B0604030504040204" pitchFamily="34" charset="0"/>
            <a:ea typeface="Verdana" panose="020B0604030504040204" pitchFamily="34" charset="0"/>
          </a:endParaRPr>
        </a:p>
        <a:p>
          <a:pPr marL="228600" lvl="1" indent="-228600" algn="l" defTabSz="1066800">
            <a:lnSpc>
              <a:spcPct val="90000"/>
            </a:lnSpc>
            <a:spcBef>
              <a:spcPct val="0"/>
            </a:spcBef>
            <a:spcAft>
              <a:spcPct val="15000"/>
            </a:spcAft>
            <a:buChar char="••"/>
          </a:pPr>
          <a:r>
            <a:rPr lang="en-US" sz="2400" kern="1200" dirty="0" smtClean="0">
              <a:latin typeface="Verdana" panose="020B0604030504040204" pitchFamily="34" charset="0"/>
              <a:ea typeface="Verdana" panose="020B0604030504040204" pitchFamily="34" charset="0"/>
            </a:rPr>
            <a:t>Extended synopsis (5 p.) + CV (4 p.)</a:t>
          </a:r>
          <a:endParaRPr lang="en-US" sz="2400" kern="1200" dirty="0">
            <a:latin typeface="Verdana" panose="020B0604030504040204" pitchFamily="34" charset="0"/>
            <a:ea typeface="Verdana" panose="020B0604030504040204" pitchFamily="34" charset="0"/>
          </a:endParaRPr>
        </a:p>
      </dsp:txBody>
      <dsp:txXfrm rot="-5400000">
        <a:off x="5814100" y="1860519"/>
        <a:ext cx="10275188" cy="1127384"/>
      </dsp:txXfrm>
    </dsp:sp>
    <dsp:sp modelId="{4972EC45-B609-4050-93A5-93042C7B3267}">
      <dsp:nvSpPr>
        <dsp:cNvPr id="0" name=""/>
        <dsp:cNvSpPr/>
      </dsp:nvSpPr>
      <dsp:spPr>
        <a:xfrm>
          <a:off x="0" y="1643360"/>
          <a:ext cx="5814100" cy="1561703"/>
        </a:xfrm>
        <a:prstGeom prst="roundRect">
          <a:avLst/>
        </a:prstGeom>
        <a:solidFill>
          <a:schemeClr val="accent2">
            <a:hueOff val="1170380"/>
            <a:satOff val="-1460"/>
            <a:lumOff val="34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60960" rIns="121920" bIns="60960" numCol="1" spcCol="1270" anchor="ctr" anchorCtr="0">
          <a:noAutofit/>
        </a:bodyPr>
        <a:lstStyle/>
        <a:p>
          <a:pPr lvl="0" algn="ctr" defTabSz="1422400">
            <a:lnSpc>
              <a:spcPct val="90000"/>
            </a:lnSpc>
            <a:spcBef>
              <a:spcPct val="0"/>
            </a:spcBef>
            <a:spcAft>
              <a:spcPct val="35000"/>
            </a:spcAft>
          </a:pPr>
          <a:r>
            <a:rPr lang="en-US" sz="3200" kern="1200" dirty="0" smtClean="0">
              <a:latin typeface="Verdana" panose="020B0604030504040204" pitchFamily="34" charset="0"/>
              <a:ea typeface="Verdana" panose="020B0604030504040204" pitchFamily="34" charset="0"/>
            </a:rPr>
            <a:t>Part B1</a:t>
          </a:r>
          <a:endParaRPr lang="en-US" sz="3200" kern="1200" dirty="0">
            <a:latin typeface="Verdana" panose="020B0604030504040204" pitchFamily="34" charset="0"/>
            <a:ea typeface="Verdana" panose="020B0604030504040204" pitchFamily="34" charset="0"/>
          </a:endParaRPr>
        </a:p>
      </dsp:txBody>
      <dsp:txXfrm>
        <a:off x="76236" y="1719596"/>
        <a:ext cx="5661628" cy="1409231"/>
      </dsp:txXfrm>
    </dsp:sp>
    <dsp:sp modelId="{E50B6DDA-4EEA-40F8-B149-71238F99A9A8}">
      <dsp:nvSpPr>
        <dsp:cNvPr id="0" name=""/>
        <dsp:cNvSpPr/>
      </dsp:nvSpPr>
      <dsp:spPr>
        <a:xfrm rot="5400000">
          <a:off x="10357507" y="-1104088"/>
          <a:ext cx="1249362" cy="10336177"/>
        </a:xfrm>
        <a:prstGeom prst="round2SameRect">
          <a:avLst/>
        </a:prstGeom>
        <a:solidFill>
          <a:schemeClr val="accent2">
            <a:tint val="40000"/>
            <a:alpha val="90000"/>
            <a:hueOff val="2512910"/>
            <a:satOff val="-2189"/>
            <a:lumOff val="-3"/>
            <a:alphaOff val="0"/>
          </a:schemeClr>
        </a:solidFill>
        <a:ln w="25400" cap="flat" cmpd="sng" algn="ctr">
          <a:solidFill>
            <a:schemeClr val="accent2">
              <a:tint val="40000"/>
              <a:alpha val="90000"/>
              <a:hueOff val="2512910"/>
              <a:satOff val="-2189"/>
              <a:lumOff val="-3"/>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1066800">
            <a:lnSpc>
              <a:spcPct val="90000"/>
            </a:lnSpc>
            <a:spcBef>
              <a:spcPct val="0"/>
            </a:spcBef>
            <a:spcAft>
              <a:spcPct val="15000"/>
            </a:spcAft>
            <a:buChar char="••"/>
          </a:pPr>
          <a:r>
            <a:rPr lang="en-US" sz="2400" kern="1200" dirty="0" smtClean="0">
              <a:latin typeface="Verdana" panose="020B0604030504040204" pitchFamily="34" charset="0"/>
              <a:ea typeface="Verdana" panose="020B0604030504040204" pitchFamily="34" charset="0"/>
            </a:rPr>
            <a:t>14-page</a:t>
          </a:r>
          <a:endParaRPr lang="en-US" sz="2400" kern="1200" dirty="0">
            <a:latin typeface="Verdana" panose="020B0604030504040204" pitchFamily="34" charset="0"/>
            <a:ea typeface="Verdana" panose="020B0604030504040204" pitchFamily="34" charset="0"/>
          </a:endParaRPr>
        </a:p>
        <a:p>
          <a:pPr marL="228600" lvl="1" indent="-228600" algn="l" defTabSz="1066800">
            <a:lnSpc>
              <a:spcPct val="90000"/>
            </a:lnSpc>
            <a:spcBef>
              <a:spcPct val="0"/>
            </a:spcBef>
            <a:spcAft>
              <a:spcPct val="15000"/>
            </a:spcAft>
            <a:buChar char="••"/>
          </a:pPr>
          <a:r>
            <a:rPr lang="en-US" sz="2400" kern="1200" dirty="0" smtClean="0">
              <a:latin typeface="Verdana" panose="020B0604030504040204" pitchFamily="34" charset="0"/>
              <a:ea typeface="Verdana" panose="020B0604030504040204" pitchFamily="34" charset="0"/>
            </a:rPr>
            <a:t>Full proposal</a:t>
          </a:r>
          <a:endParaRPr lang="en-US" sz="2400" kern="1200" dirty="0">
            <a:latin typeface="Verdana" panose="020B0604030504040204" pitchFamily="34" charset="0"/>
            <a:ea typeface="Verdana" panose="020B0604030504040204" pitchFamily="34" charset="0"/>
          </a:endParaRPr>
        </a:p>
      </dsp:txBody>
      <dsp:txXfrm rot="-5400000">
        <a:off x="5814100" y="3500308"/>
        <a:ext cx="10275188" cy="1127384"/>
      </dsp:txXfrm>
    </dsp:sp>
    <dsp:sp modelId="{754E0CC8-88EF-42AF-8B6B-195F4D83F0EC}">
      <dsp:nvSpPr>
        <dsp:cNvPr id="0" name=""/>
        <dsp:cNvSpPr/>
      </dsp:nvSpPr>
      <dsp:spPr>
        <a:xfrm>
          <a:off x="0" y="3283148"/>
          <a:ext cx="5814100" cy="1561703"/>
        </a:xfrm>
        <a:prstGeom prst="roundRect">
          <a:avLst/>
        </a:prstGeom>
        <a:solidFill>
          <a:schemeClr val="accent2">
            <a:hueOff val="2340759"/>
            <a:satOff val="-2919"/>
            <a:lumOff val="68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60960" rIns="121920" bIns="60960" numCol="1" spcCol="1270" anchor="ctr" anchorCtr="0">
          <a:noAutofit/>
        </a:bodyPr>
        <a:lstStyle/>
        <a:p>
          <a:pPr lvl="0" algn="ctr" defTabSz="1422400">
            <a:lnSpc>
              <a:spcPct val="90000"/>
            </a:lnSpc>
            <a:spcBef>
              <a:spcPct val="0"/>
            </a:spcBef>
            <a:spcAft>
              <a:spcPct val="35000"/>
            </a:spcAft>
          </a:pPr>
          <a:r>
            <a:rPr lang="en-US" sz="3200" kern="1200" dirty="0" smtClean="0">
              <a:latin typeface="Verdana" panose="020B0604030504040204" pitchFamily="34" charset="0"/>
              <a:ea typeface="Verdana" panose="020B0604030504040204" pitchFamily="34" charset="0"/>
            </a:rPr>
            <a:t>Part B2</a:t>
          </a:r>
          <a:endParaRPr lang="en-US" sz="3200" kern="1200" dirty="0">
            <a:latin typeface="Verdana" panose="020B0604030504040204" pitchFamily="34" charset="0"/>
            <a:ea typeface="Verdana" panose="020B0604030504040204" pitchFamily="34" charset="0"/>
          </a:endParaRPr>
        </a:p>
      </dsp:txBody>
      <dsp:txXfrm>
        <a:off x="76236" y="3359384"/>
        <a:ext cx="5661628" cy="1409231"/>
      </dsp:txXfrm>
    </dsp:sp>
    <dsp:sp modelId="{3FB36330-793B-48AF-83A9-6C244845155C}">
      <dsp:nvSpPr>
        <dsp:cNvPr id="0" name=""/>
        <dsp:cNvSpPr/>
      </dsp:nvSpPr>
      <dsp:spPr>
        <a:xfrm rot="5400000">
          <a:off x="10357507" y="535699"/>
          <a:ext cx="1249362" cy="10336177"/>
        </a:xfrm>
        <a:prstGeom prst="round2SameRect">
          <a:avLst/>
        </a:prstGeom>
        <a:solidFill>
          <a:schemeClr val="accent2">
            <a:tint val="40000"/>
            <a:alpha val="90000"/>
            <a:hueOff val="3769366"/>
            <a:satOff val="-3283"/>
            <a:lumOff val="-4"/>
            <a:alphaOff val="0"/>
          </a:schemeClr>
        </a:solidFill>
        <a:ln w="25400" cap="flat" cmpd="sng" algn="ctr">
          <a:solidFill>
            <a:schemeClr val="accent2">
              <a:tint val="40000"/>
              <a:alpha val="90000"/>
              <a:hueOff val="3769366"/>
              <a:satOff val="-3283"/>
              <a:lumOff val="-4"/>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1066800">
            <a:lnSpc>
              <a:spcPct val="90000"/>
            </a:lnSpc>
            <a:spcBef>
              <a:spcPct val="0"/>
            </a:spcBef>
            <a:spcAft>
              <a:spcPct val="15000"/>
            </a:spcAft>
            <a:buChar char="••"/>
          </a:pPr>
          <a:r>
            <a:rPr lang="en-US" sz="2400" kern="1200" dirty="0" smtClean="0">
              <a:latin typeface="Verdana" panose="020B0604030504040204" pitchFamily="34" charset="0"/>
              <a:ea typeface="Verdana" panose="020B0604030504040204" pitchFamily="34" charset="0"/>
            </a:rPr>
            <a:t>PhD</a:t>
          </a:r>
          <a:endParaRPr lang="en-US" sz="2400" kern="1200" dirty="0">
            <a:latin typeface="Verdana" panose="020B0604030504040204" pitchFamily="34" charset="0"/>
            <a:ea typeface="Verdana" panose="020B0604030504040204" pitchFamily="34" charset="0"/>
          </a:endParaRPr>
        </a:p>
        <a:p>
          <a:pPr marL="228600" lvl="1" indent="-228600" algn="l" defTabSz="1066800">
            <a:lnSpc>
              <a:spcPct val="90000"/>
            </a:lnSpc>
            <a:spcBef>
              <a:spcPct val="0"/>
            </a:spcBef>
            <a:spcAft>
              <a:spcPct val="15000"/>
            </a:spcAft>
            <a:buChar char="••"/>
          </a:pPr>
          <a:r>
            <a:rPr lang="en-US" sz="2400" kern="1200" dirty="0" smtClean="0">
              <a:latin typeface="Verdana" panose="020B0604030504040204" pitchFamily="34" charset="0"/>
              <a:ea typeface="Verdana" panose="020B0604030504040204" pitchFamily="34" charset="0"/>
            </a:rPr>
            <a:t>Extension documents</a:t>
          </a:r>
          <a:endParaRPr lang="en-US" sz="2400" kern="1200" dirty="0">
            <a:latin typeface="Verdana" panose="020B0604030504040204" pitchFamily="34" charset="0"/>
            <a:ea typeface="Verdana" panose="020B0604030504040204" pitchFamily="34" charset="0"/>
          </a:endParaRPr>
        </a:p>
        <a:p>
          <a:pPr marL="228600" lvl="1" indent="-228600" algn="l" defTabSz="1066800">
            <a:lnSpc>
              <a:spcPct val="90000"/>
            </a:lnSpc>
            <a:spcBef>
              <a:spcPct val="0"/>
            </a:spcBef>
            <a:spcAft>
              <a:spcPct val="15000"/>
            </a:spcAft>
            <a:buChar char="••"/>
          </a:pPr>
          <a:r>
            <a:rPr lang="en-US" sz="2400" kern="1200" dirty="0" smtClean="0">
              <a:latin typeface="Verdana" panose="020B0604030504040204" pitchFamily="34" charset="0"/>
              <a:ea typeface="Verdana" panose="020B0604030504040204" pitchFamily="34" charset="0"/>
            </a:rPr>
            <a:t>Ethics assessment</a:t>
          </a:r>
          <a:endParaRPr lang="en-US" sz="2400" kern="1200" dirty="0">
            <a:latin typeface="Verdana" panose="020B0604030504040204" pitchFamily="34" charset="0"/>
            <a:ea typeface="Verdana" panose="020B0604030504040204" pitchFamily="34" charset="0"/>
          </a:endParaRPr>
        </a:p>
      </dsp:txBody>
      <dsp:txXfrm rot="-5400000">
        <a:off x="5814100" y="5140096"/>
        <a:ext cx="10275188" cy="1127384"/>
      </dsp:txXfrm>
    </dsp:sp>
    <dsp:sp modelId="{5E61E3E4-5B39-4F5A-9F83-A597EB73D60E}">
      <dsp:nvSpPr>
        <dsp:cNvPr id="0" name=""/>
        <dsp:cNvSpPr/>
      </dsp:nvSpPr>
      <dsp:spPr>
        <a:xfrm>
          <a:off x="0" y="4922936"/>
          <a:ext cx="5814100" cy="1561703"/>
        </a:xfrm>
        <a:prstGeom prst="roundRect">
          <a:avLst/>
        </a:prstGeom>
        <a:solidFill>
          <a:schemeClr val="accent2">
            <a:hueOff val="3511139"/>
            <a:satOff val="-4379"/>
            <a:lumOff val="103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60960" rIns="121920" bIns="60960" numCol="1" spcCol="1270" anchor="ctr" anchorCtr="0">
          <a:noAutofit/>
        </a:bodyPr>
        <a:lstStyle/>
        <a:p>
          <a:pPr lvl="0" algn="ctr" defTabSz="1422400">
            <a:lnSpc>
              <a:spcPct val="90000"/>
            </a:lnSpc>
            <a:spcBef>
              <a:spcPct val="0"/>
            </a:spcBef>
            <a:spcAft>
              <a:spcPct val="35000"/>
            </a:spcAft>
          </a:pPr>
          <a:r>
            <a:rPr lang="en-US" sz="3200" kern="1200" dirty="0" smtClean="0">
              <a:latin typeface="Verdana" panose="020B0604030504040204" pitchFamily="34" charset="0"/>
              <a:ea typeface="Verdana" panose="020B0604030504040204" pitchFamily="34" charset="0"/>
            </a:rPr>
            <a:t>Supporting documents</a:t>
          </a:r>
          <a:endParaRPr lang="en-US" sz="3200" kern="1200" dirty="0">
            <a:latin typeface="Verdana" panose="020B0604030504040204" pitchFamily="34" charset="0"/>
            <a:ea typeface="Verdana" panose="020B0604030504040204" pitchFamily="34" charset="0"/>
          </a:endParaRPr>
        </a:p>
      </dsp:txBody>
      <dsp:txXfrm>
        <a:off x="76236" y="4999172"/>
        <a:ext cx="5661628" cy="1409231"/>
      </dsp:txXfrm>
    </dsp:sp>
    <dsp:sp modelId="{309C760A-C215-454F-BCD3-DD054701BF8B}">
      <dsp:nvSpPr>
        <dsp:cNvPr id="0" name=""/>
        <dsp:cNvSpPr/>
      </dsp:nvSpPr>
      <dsp:spPr>
        <a:xfrm rot="5400000">
          <a:off x="10357507" y="2175487"/>
          <a:ext cx="1249362" cy="10336177"/>
        </a:xfrm>
        <a:prstGeom prst="round2SameRect">
          <a:avLst/>
        </a:prstGeom>
        <a:solidFill>
          <a:schemeClr val="accent2">
            <a:tint val="40000"/>
            <a:alpha val="90000"/>
            <a:hueOff val="5025821"/>
            <a:satOff val="-4378"/>
            <a:lumOff val="-6"/>
            <a:alphaOff val="0"/>
          </a:schemeClr>
        </a:solidFill>
        <a:ln w="25400" cap="flat" cmpd="sng" algn="ctr">
          <a:solidFill>
            <a:schemeClr val="accent2">
              <a:tint val="40000"/>
              <a:alpha val="90000"/>
              <a:hueOff val="5025821"/>
              <a:satOff val="-4378"/>
              <a:lumOff val="-6"/>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1066800">
            <a:lnSpc>
              <a:spcPct val="90000"/>
            </a:lnSpc>
            <a:spcBef>
              <a:spcPct val="0"/>
            </a:spcBef>
            <a:spcAft>
              <a:spcPct val="15000"/>
            </a:spcAft>
            <a:buChar char="••"/>
          </a:pPr>
          <a:r>
            <a:rPr lang="en-US" sz="2400" kern="1200" dirty="0" smtClean="0">
              <a:latin typeface="Verdana" panose="020B0604030504040204" pitchFamily="34" charset="0"/>
              <a:ea typeface="Verdana" panose="020B0604030504040204" pitchFamily="34" charset="0"/>
            </a:rPr>
            <a:t>Commitment letter(s) from Host Institution(s)</a:t>
          </a:r>
          <a:endParaRPr lang="en-US" sz="2400" kern="1200" dirty="0">
            <a:latin typeface="Verdana" panose="020B0604030504040204" pitchFamily="34" charset="0"/>
            <a:ea typeface="Verdana" panose="020B0604030504040204" pitchFamily="34" charset="0"/>
          </a:endParaRPr>
        </a:p>
      </dsp:txBody>
      <dsp:txXfrm rot="-5400000">
        <a:off x="5814100" y="6779884"/>
        <a:ext cx="10275188" cy="1127384"/>
      </dsp:txXfrm>
    </dsp:sp>
    <dsp:sp modelId="{0C96F6E8-8858-454C-8B19-9BCB82A0C35D}">
      <dsp:nvSpPr>
        <dsp:cNvPr id="0" name=""/>
        <dsp:cNvSpPr/>
      </dsp:nvSpPr>
      <dsp:spPr>
        <a:xfrm>
          <a:off x="0" y="6562724"/>
          <a:ext cx="5814100" cy="1561703"/>
        </a:xfrm>
        <a:prstGeom prst="roundRect">
          <a:avLst/>
        </a:prstGeom>
        <a:solidFill>
          <a:schemeClr val="accent2">
            <a:hueOff val="4681519"/>
            <a:satOff val="-5839"/>
            <a:lumOff val="137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60960" rIns="121920" bIns="60960" numCol="1" spcCol="1270" anchor="ctr" anchorCtr="0">
          <a:noAutofit/>
        </a:bodyPr>
        <a:lstStyle/>
        <a:p>
          <a:pPr lvl="0" algn="ctr" defTabSz="1422400">
            <a:lnSpc>
              <a:spcPct val="90000"/>
            </a:lnSpc>
            <a:spcBef>
              <a:spcPct val="0"/>
            </a:spcBef>
            <a:spcAft>
              <a:spcPct val="35000"/>
            </a:spcAft>
          </a:pPr>
          <a:r>
            <a:rPr lang="en-US" sz="3200" kern="1200" dirty="0" smtClean="0">
              <a:latin typeface="Verdana" panose="020B0604030504040204" pitchFamily="34" charset="0"/>
              <a:ea typeface="Verdana" panose="020B0604030504040204" pitchFamily="34" charset="0"/>
            </a:rPr>
            <a:t>HI letter(s)</a:t>
          </a:r>
          <a:endParaRPr lang="en-US" sz="3200" kern="1200" dirty="0">
            <a:latin typeface="Verdana" panose="020B0604030504040204" pitchFamily="34" charset="0"/>
            <a:ea typeface="Verdana" panose="020B0604030504040204" pitchFamily="34" charset="0"/>
          </a:endParaRPr>
        </a:p>
      </dsp:txBody>
      <dsp:txXfrm>
        <a:off x="76236" y="6638960"/>
        <a:ext cx="5661628" cy="1409231"/>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5163F78-2755-4BB6-B67A-2BBB68D106CC}">
      <dsp:nvSpPr>
        <dsp:cNvPr id="0" name=""/>
        <dsp:cNvSpPr/>
      </dsp:nvSpPr>
      <dsp:spPr>
        <a:xfrm>
          <a:off x="2052273" y="2028313"/>
          <a:ext cx="3520020" cy="116000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7470" tIns="77470" rIns="77470" bIns="77470" numCol="1" spcCol="1270" anchor="ctr" anchorCtr="0">
          <a:noAutofit/>
        </a:bodyPr>
        <a:lstStyle/>
        <a:p>
          <a:pPr lvl="0" algn="ctr" defTabSz="2711450">
            <a:lnSpc>
              <a:spcPct val="90000"/>
            </a:lnSpc>
            <a:spcBef>
              <a:spcPct val="0"/>
            </a:spcBef>
            <a:spcAft>
              <a:spcPct val="35000"/>
            </a:spcAft>
          </a:pPr>
          <a:r>
            <a:rPr lang="en-US" sz="6100" kern="1200" dirty="0" smtClean="0">
              <a:latin typeface="Verdana" panose="020B0604030504040204" pitchFamily="34" charset="0"/>
              <a:ea typeface="Verdana" panose="020B0604030504040204" pitchFamily="34" charset="0"/>
            </a:rPr>
            <a:t>1</a:t>
          </a:r>
          <a:r>
            <a:rPr lang="en-US" sz="6100" kern="1200" baseline="30000" dirty="0" smtClean="0">
              <a:latin typeface="Verdana" panose="020B0604030504040204" pitchFamily="34" charset="0"/>
              <a:ea typeface="Verdana" panose="020B0604030504040204" pitchFamily="34" charset="0"/>
            </a:rPr>
            <a:t>st</a:t>
          </a:r>
          <a:r>
            <a:rPr lang="en-US" sz="6100" kern="1200" dirty="0" smtClean="0">
              <a:latin typeface="Verdana" panose="020B0604030504040204" pitchFamily="34" charset="0"/>
              <a:ea typeface="Verdana" panose="020B0604030504040204" pitchFamily="34" charset="0"/>
            </a:rPr>
            <a:t> stage</a:t>
          </a:r>
          <a:endParaRPr lang="en-US" sz="6100" kern="1200" dirty="0">
            <a:latin typeface="Verdana" panose="020B0604030504040204" pitchFamily="34" charset="0"/>
            <a:ea typeface="Verdana" panose="020B0604030504040204" pitchFamily="34" charset="0"/>
          </a:endParaRPr>
        </a:p>
      </dsp:txBody>
      <dsp:txXfrm>
        <a:off x="2052273" y="2028313"/>
        <a:ext cx="3520020" cy="1160006"/>
      </dsp:txXfrm>
    </dsp:sp>
    <dsp:sp modelId="{A94DA464-C553-4A4B-A212-876FEB5F854F}">
      <dsp:nvSpPr>
        <dsp:cNvPr id="0" name=""/>
        <dsp:cNvSpPr/>
      </dsp:nvSpPr>
      <dsp:spPr>
        <a:xfrm>
          <a:off x="218413" y="4594627"/>
          <a:ext cx="7610214" cy="327894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670" tIns="26670" rIns="26670" bIns="26670" numCol="1" spcCol="1270" anchor="t" anchorCtr="0">
          <a:noAutofit/>
        </a:bodyPr>
        <a:lstStyle/>
        <a:p>
          <a:pPr marL="171450" lvl="1" indent="-171450" algn="l" defTabSz="711200" rtl="0">
            <a:lnSpc>
              <a:spcPct val="150000"/>
            </a:lnSpc>
            <a:spcBef>
              <a:spcPct val="0"/>
            </a:spcBef>
            <a:spcAft>
              <a:spcPct val="15000"/>
            </a:spcAft>
            <a:buChar char="••"/>
          </a:pPr>
          <a:r>
            <a:rPr lang="en-US" sz="1600" b="1" kern="1200" dirty="0" smtClean="0">
              <a:solidFill>
                <a:schemeClr val="accent3">
                  <a:lumMod val="75000"/>
                </a:schemeClr>
              </a:solidFill>
              <a:latin typeface="Verdana" panose="020B0604030504040204" pitchFamily="34" charset="0"/>
              <a:ea typeface="Verdana" panose="020B0604030504040204" pitchFamily="34" charset="0"/>
            </a:rPr>
            <a:t>Submission</a:t>
          </a:r>
          <a:r>
            <a:rPr lang="en-US" sz="1600" b="1" kern="1200" dirty="0" smtClean="0">
              <a:latin typeface="Verdana" panose="020B0604030504040204" pitchFamily="34" charset="0"/>
              <a:ea typeface="Verdana" panose="020B0604030504040204" pitchFamily="34" charset="0"/>
            </a:rPr>
            <a:t> of all documents: </a:t>
          </a:r>
          <a:r>
            <a:rPr lang="en-US" sz="1600" kern="1200" dirty="0" smtClean="0">
              <a:latin typeface="Verdana" panose="020B0604030504040204" pitchFamily="34" charset="0"/>
              <a:ea typeface="Verdana" panose="020B0604030504040204" pitchFamily="34" charset="0"/>
            </a:rPr>
            <a:t>Part A, B1, B2, HI letter, supporting documents</a:t>
          </a:r>
          <a:endParaRPr lang="en-US" sz="1600" kern="1200" dirty="0">
            <a:latin typeface="Verdana" panose="020B0604030504040204" pitchFamily="34" charset="0"/>
            <a:ea typeface="Verdana" panose="020B0604030504040204" pitchFamily="34" charset="0"/>
          </a:endParaRPr>
        </a:p>
        <a:p>
          <a:pPr marL="171450" lvl="1" indent="-171450" algn="l" defTabSz="711200" rtl="0">
            <a:lnSpc>
              <a:spcPct val="150000"/>
            </a:lnSpc>
            <a:spcBef>
              <a:spcPct val="0"/>
            </a:spcBef>
            <a:spcAft>
              <a:spcPct val="15000"/>
            </a:spcAft>
            <a:buChar char="••"/>
          </a:pPr>
          <a:r>
            <a:rPr lang="en-US" sz="1600" b="1" kern="1200" dirty="0" smtClean="0">
              <a:solidFill>
                <a:schemeClr val="accent2">
                  <a:lumMod val="75000"/>
                </a:schemeClr>
              </a:solidFill>
              <a:latin typeface="Verdana" panose="020B0604030504040204" pitchFamily="34" charset="0"/>
              <a:ea typeface="Verdana" panose="020B0604030504040204" pitchFamily="34" charset="0"/>
            </a:rPr>
            <a:t>Evaluation</a:t>
          </a:r>
          <a:r>
            <a:rPr lang="en-US" sz="1600" b="1" kern="1200" dirty="0" smtClean="0">
              <a:latin typeface="Verdana" panose="020B0604030504040204" pitchFamily="34" charset="0"/>
              <a:ea typeface="Verdana" panose="020B0604030504040204" pitchFamily="34" charset="0"/>
            </a:rPr>
            <a:t> of Part B1</a:t>
          </a:r>
          <a:r>
            <a:rPr lang="en-US" sz="1600" kern="1200" dirty="0" smtClean="0">
              <a:latin typeface="Verdana" panose="020B0604030504040204" pitchFamily="34" charset="0"/>
              <a:ea typeface="Verdana" panose="020B0604030504040204" pitchFamily="34" charset="0"/>
            </a:rPr>
            <a:t> (5-page summary +</a:t>
          </a:r>
          <a:r>
            <a:rPr lang="el-GR" sz="1600" kern="1200" dirty="0" smtClean="0">
              <a:latin typeface="Verdana" panose="020B0604030504040204" pitchFamily="34" charset="0"/>
              <a:ea typeface="Verdana" panose="020B0604030504040204" pitchFamily="34" charset="0"/>
            </a:rPr>
            <a:t> </a:t>
          </a:r>
          <a:r>
            <a:rPr lang="en-US" sz="1600" kern="1200" dirty="0" smtClean="0">
              <a:latin typeface="Verdana" panose="020B0604030504040204" pitchFamily="34" charset="0"/>
              <a:ea typeface="Verdana" panose="020B0604030504040204" pitchFamily="34" charset="0"/>
            </a:rPr>
            <a:t>CV)</a:t>
          </a:r>
          <a:endParaRPr lang="en-US" sz="1600" kern="1200" dirty="0">
            <a:latin typeface="Verdana" panose="020B0604030504040204" pitchFamily="34" charset="0"/>
            <a:ea typeface="Verdana" panose="020B0604030504040204" pitchFamily="34" charset="0"/>
          </a:endParaRPr>
        </a:p>
        <a:p>
          <a:pPr marL="342900" lvl="2" indent="-171450" algn="l" defTabSz="711200" rtl="0">
            <a:lnSpc>
              <a:spcPct val="150000"/>
            </a:lnSpc>
            <a:spcBef>
              <a:spcPct val="0"/>
            </a:spcBef>
            <a:spcAft>
              <a:spcPct val="15000"/>
            </a:spcAft>
            <a:buChar char="••"/>
          </a:pPr>
          <a:r>
            <a:rPr lang="en-US" sz="1600" b="1" kern="1200" dirty="0" smtClean="0">
              <a:latin typeface="Verdana" panose="020B0604030504040204" pitchFamily="34" charset="0"/>
              <a:ea typeface="Verdana" panose="020B0604030504040204" pitchFamily="34" charset="0"/>
            </a:rPr>
            <a:t>Part B1:</a:t>
          </a:r>
          <a:r>
            <a:rPr lang="en-US" sz="1600" b="1" kern="1200" dirty="0" smtClean="0">
              <a:latin typeface="Verdana" panose="020B0604030504040204" pitchFamily="34" charset="0"/>
              <a:ea typeface="Verdana" panose="020B0604030504040204" pitchFamily="34" charset="0"/>
              <a:cs typeface="+mn-lt"/>
            </a:rPr>
            <a:t> </a:t>
          </a:r>
          <a:r>
            <a:rPr lang="en-US" sz="1600" kern="1200" dirty="0" smtClean="0">
              <a:latin typeface="Verdana" panose="020B0604030504040204" pitchFamily="34" charset="0"/>
              <a:ea typeface="Verdana" panose="020B0604030504040204" pitchFamily="34" charset="0"/>
              <a:cs typeface="+mn-lt"/>
            </a:rPr>
            <a:t>It must be </a:t>
          </a:r>
          <a:r>
            <a:rPr lang="en-US" sz="1600" b="1" kern="1200" dirty="0" smtClean="0">
              <a:latin typeface="Verdana" panose="020B0604030504040204" pitchFamily="34" charset="0"/>
              <a:ea typeface="Verdana" panose="020B0604030504040204" pitchFamily="34" charset="0"/>
              <a:cs typeface="+mn-lt"/>
            </a:rPr>
            <a:t>exciting and easy to read</a:t>
          </a:r>
          <a:r>
            <a:rPr lang="en-US" sz="1600" kern="1200" dirty="0" smtClean="0">
              <a:latin typeface="Verdana" panose="020B0604030504040204" pitchFamily="34" charset="0"/>
              <a:ea typeface="Verdana" panose="020B0604030504040204" pitchFamily="34" charset="0"/>
              <a:cs typeface="+mn-lt"/>
            </a:rPr>
            <a:t>—a reviewer may spend only </a:t>
          </a:r>
          <a:r>
            <a:rPr lang="en-US" sz="1600" b="1" kern="1200" dirty="0" smtClean="0">
              <a:latin typeface="Verdana" panose="020B0604030504040204" pitchFamily="34" charset="0"/>
              <a:ea typeface="Verdana" panose="020B0604030504040204" pitchFamily="34" charset="0"/>
              <a:cs typeface="+mn-lt"/>
            </a:rPr>
            <a:t>20-30 minutes</a:t>
          </a:r>
          <a:r>
            <a:rPr lang="en-US" sz="1600" kern="1200" dirty="0" smtClean="0">
              <a:latin typeface="Verdana" panose="020B0604030504040204" pitchFamily="34" charset="0"/>
              <a:ea typeface="Verdana" panose="020B0604030504040204" pitchFamily="34" charset="0"/>
              <a:cs typeface="+mn-lt"/>
            </a:rPr>
            <a:t> on it</a:t>
          </a:r>
          <a:endParaRPr lang="en-US" sz="1600" kern="1200" dirty="0">
            <a:latin typeface="Verdana" panose="020B0604030504040204" pitchFamily="34" charset="0"/>
            <a:ea typeface="Verdana" panose="020B0604030504040204" pitchFamily="34" charset="0"/>
          </a:endParaRPr>
        </a:p>
        <a:p>
          <a:pPr marL="342900" lvl="2" indent="-171450" algn="l" defTabSz="711200">
            <a:lnSpc>
              <a:spcPct val="150000"/>
            </a:lnSpc>
            <a:spcBef>
              <a:spcPct val="0"/>
            </a:spcBef>
            <a:spcAft>
              <a:spcPct val="15000"/>
            </a:spcAft>
            <a:buChar char="••"/>
          </a:pPr>
          <a:r>
            <a:rPr lang="en-US" sz="1600" b="1" kern="1200" dirty="0" smtClean="0">
              <a:latin typeface="Verdana" panose="020B0604030504040204" pitchFamily="34" charset="0"/>
              <a:ea typeface="Verdana" panose="020B0604030504040204" pitchFamily="34" charset="0"/>
            </a:rPr>
            <a:t>CV: </a:t>
          </a:r>
          <a:r>
            <a:rPr lang="en-US" sz="1600" kern="1200" dirty="0" smtClean="0">
              <a:latin typeface="Verdana" panose="020B0604030504040204" pitchFamily="34" charset="0"/>
              <a:ea typeface="Verdana" panose="020B0604030504040204" pitchFamily="34" charset="0"/>
            </a:rPr>
            <a:t>It must demonstrate </a:t>
          </a:r>
          <a:r>
            <a:rPr lang="en-US" sz="1600" b="1" kern="1200" dirty="0" smtClean="0">
              <a:latin typeface="Verdana" panose="020B0604030504040204" pitchFamily="34" charset="0"/>
              <a:ea typeface="Verdana" panose="020B0604030504040204" pitchFamily="34" charset="0"/>
            </a:rPr>
            <a:t>independence</a:t>
          </a:r>
          <a:r>
            <a:rPr lang="en-US" sz="1600" kern="1200" dirty="0" smtClean="0">
              <a:latin typeface="Verdana" panose="020B0604030504040204" pitchFamily="34" charset="0"/>
              <a:ea typeface="Verdana" panose="020B0604030504040204" pitchFamily="34" charset="0"/>
            </a:rPr>
            <a:t> and clearly define the </a:t>
          </a:r>
          <a:r>
            <a:rPr lang="en-US" sz="1600" b="1" kern="1200" dirty="0" smtClean="0">
              <a:latin typeface="Verdana" panose="020B0604030504040204" pitchFamily="34" charset="0"/>
              <a:ea typeface="Verdana" panose="020B0604030504040204" pitchFamily="34" charset="0"/>
            </a:rPr>
            <a:t>building of your own research niche</a:t>
          </a:r>
          <a:endParaRPr lang="en-US" sz="1600" b="1" kern="1200" dirty="0">
            <a:latin typeface="Verdana" panose="020B0604030504040204" pitchFamily="34" charset="0"/>
            <a:ea typeface="Verdana" panose="020B0604030504040204" pitchFamily="34" charset="0"/>
            <a:cs typeface="Calibri"/>
          </a:endParaRPr>
        </a:p>
      </dsp:txBody>
      <dsp:txXfrm>
        <a:off x="218413" y="4594627"/>
        <a:ext cx="7610214" cy="3278947"/>
      </dsp:txXfrm>
    </dsp:sp>
    <dsp:sp modelId="{2127496D-0AE6-4877-AC62-268E57693425}">
      <dsp:nvSpPr>
        <dsp:cNvPr id="0" name=""/>
        <dsp:cNvSpPr/>
      </dsp:nvSpPr>
      <dsp:spPr>
        <a:xfrm>
          <a:off x="2048273" y="1675511"/>
          <a:ext cx="280001" cy="280001"/>
        </a:xfrm>
        <a:prstGeom prst="ellipse">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7BE462EF-FCC6-42D6-B3EF-A414CD9A70E0}">
      <dsp:nvSpPr>
        <dsp:cNvPr id="0" name=""/>
        <dsp:cNvSpPr/>
      </dsp:nvSpPr>
      <dsp:spPr>
        <a:xfrm>
          <a:off x="2244275" y="1283509"/>
          <a:ext cx="280001" cy="280001"/>
        </a:xfrm>
        <a:prstGeom prst="ellipse">
          <a:avLst/>
        </a:prstGeom>
        <a:gradFill rotWithShape="0">
          <a:gsLst>
            <a:gs pos="0">
              <a:schemeClr val="accent2">
                <a:hueOff val="260084"/>
                <a:satOff val="-324"/>
                <a:lumOff val="76"/>
                <a:alphaOff val="0"/>
                <a:shade val="51000"/>
                <a:satMod val="130000"/>
              </a:schemeClr>
            </a:gs>
            <a:gs pos="80000">
              <a:schemeClr val="accent2">
                <a:hueOff val="260084"/>
                <a:satOff val="-324"/>
                <a:lumOff val="76"/>
                <a:alphaOff val="0"/>
                <a:shade val="93000"/>
                <a:satMod val="130000"/>
              </a:schemeClr>
            </a:gs>
            <a:gs pos="100000">
              <a:schemeClr val="accent2">
                <a:hueOff val="260084"/>
                <a:satOff val="-324"/>
                <a:lumOff val="76"/>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911083CA-F7F1-412C-B2C1-AEECDC82542F}">
      <dsp:nvSpPr>
        <dsp:cNvPr id="0" name=""/>
        <dsp:cNvSpPr/>
      </dsp:nvSpPr>
      <dsp:spPr>
        <a:xfrm>
          <a:off x="2714677" y="1361909"/>
          <a:ext cx="440002" cy="440002"/>
        </a:xfrm>
        <a:prstGeom prst="ellipse">
          <a:avLst/>
        </a:prstGeom>
        <a:gradFill rotWithShape="0">
          <a:gsLst>
            <a:gs pos="0">
              <a:schemeClr val="accent2">
                <a:hueOff val="520169"/>
                <a:satOff val="-649"/>
                <a:lumOff val="153"/>
                <a:alphaOff val="0"/>
                <a:shade val="51000"/>
                <a:satMod val="130000"/>
              </a:schemeClr>
            </a:gs>
            <a:gs pos="80000">
              <a:schemeClr val="accent2">
                <a:hueOff val="520169"/>
                <a:satOff val="-649"/>
                <a:lumOff val="153"/>
                <a:alphaOff val="0"/>
                <a:shade val="93000"/>
                <a:satMod val="130000"/>
              </a:schemeClr>
            </a:gs>
            <a:gs pos="100000">
              <a:schemeClr val="accent2">
                <a:hueOff val="520169"/>
                <a:satOff val="-649"/>
                <a:lumOff val="153"/>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02923834-4104-44A1-A739-3515E6F62B17}">
      <dsp:nvSpPr>
        <dsp:cNvPr id="0" name=""/>
        <dsp:cNvSpPr/>
      </dsp:nvSpPr>
      <dsp:spPr>
        <a:xfrm>
          <a:off x="3106680" y="930706"/>
          <a:ext cx="280001" cy="280001"/>
        </a:xfrm>
        <a:prstGeom prst="ellipse">
          <a:avLst/>
        </a:prstGeom>
        <a:gradFill rotWithShape="0">
          <a:gsLst>
            <a:gs pos="0">
              <a:schemeClr val="accent2">
                <a:hueOff val="780253"/>
                <a:satOff val="-973"/>
                <a:lumOff val="229"/>
                <a:alphaOff val="0"/>
                <a:shade val="51000"/>
                <a:satMod val="130000"/>
              </a:schemeClr>
            </a:gs>
            <a:gs pos="80000">
              <a:schemeClr val="accent2">
                <a:hueOff val="780253"/>
                <a:satOff val="-973"/>
                <a:lumOff val="229"/>
                <a:alphaOff val="0"/>
                <a:shade val="93000"/>
                <a:satMod val="130000"/>
              </a:schemeClr>
            </a:gs>
            <a:gs pos="100000">
              <a:schemeClr val="accent2">
                <a:hueOff val="780253"/>
                <a:satOff val="-973"/>
                <a:lumOff val="229"/>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074D528F-FFE3-45B7-97A3-A761FD576450}">
      <dsp:nvSpPr>
        <dsp:cNvPr id="0" name=""/>
        <dsp:cNvSpPr/>
      </dsp:nvSpPr>
      <dsp:spPr>
        <a:xfrm>
          <a:off x="3616283" y="773906"/>
          <a:ext cx="280001" cy="280001"/>
        </a:xfrm>
        <a:prstGeom prst="ellipse">
          <a:avLst/>
        </a:prstGeom>
        <a:gradFill rotWithShape="0">
          <a:gsLst>
            <a:gs pos="0">
              <a:schemeClr val="accent2">
                <a:hueOff val="1040338"/>
                <a:satOff val="-1298"/>
                <a:lumOff val="305"/>
                <a:alphaOff val="0"/>
                <a:shade val="51000"/>
                <a:satMod val="130000"/>
              </a:schemeClr>
            </a:gs>
            <a:gs pos="80000">
              <a:schemeClr val="accent2">
                <a:hueOff val="1040338"/>
                <a:satOff val="-1298"/>
                <a:lumOff val="305"/>
                <a:alphaOff val="0"/>
                <a:shade val="93000"/>
                <a:satMod val="130000"/>
              </a:schemeClr>
            </a:gs>
            <a:gs pos="100000">
              <a:schemeClr val="accent2">
                <a:hueOff val="1040338"/>
                <a:satOff val="-1298"/>
                <a:lumOff val="305"/>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B75EAB5D-040B-4A61-8AA1-E382A10E35EF}">
      <dsp:nvSpPr>
        <dsp:cNvPr id="0" name=""/>
        <dsp:cNvSpPr/>
      </dsp:nvSpPr>
      <dsp:spPr>
        <a:xfrm>
          <a:off x="4243486" y="1048307"/>
          <a:ext cx="280001" cy="280001"/>
        </a:xfrm>
        <a:prstGeom prst="ellipse">
          <a:avLst/>
        </a:prstGeom>
        <a:gradFill rotWithShape="0">
          <a:gsLst>
            <a:gs pos="0">
              <a:schemeClr val="accent2">
                <a:hueOff val="1300422"/>
                <a:satOff val="-1622"/>
                <a:lumOff val="381"/>
                <a:alphaOff val="0"/>
                <a:shade val="51000"/>
                <a:satMod val="130000"/>
              </a:schemeClr>
            </a:gs>
            <a:gs pos="80000">
              <a:schemeClr val="accent2">
                <a:hueOff val="1300422"/>
                <a:satOff val="-1622"/>
                <a:lumOff val="381"/>
                <a:alphaOff val="0"/>
                <a:shade val="93000"/>
                <a:satMod val="130000"/>
              </a:schemeClr>
            </a:gs>
            <a:gs pos="100000">
              <a:schemeClr val="accent2">
                <a:hueOff val="1300422"/>
                <a:satOff val="-1622"/>
                <a:lumOff val="381"/>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208318F2-4494-43B4-A620-3FAC26C9EACE}">
      <dsp:nvSpPr>
        <dsp:cNvPr id="0" name=""/>
        <dsp:cNvSpPr/>
      </dsp:nvSpPr>
      <dsp:spPr>
        <a:xfrm>
          <a:off x="4635489" y="1244308"/>
          <a:ext cx="440002" cy="440002"/>
        </a:xfrm>
        <a:prstGeom prst="ellipse">
          <a:avLst/>
        </a:prstGeom>
        <a:gradFill rotWithShape="0">
          <a:gsLst>
            <a:gs pos="0">
              <a:schemeClr val="accent2">
                <a:hueOff val="1560506"/>
                <a:satOff val="-1946"/>
                <a:lumOff val="458"/>
                <a:alphaOff val="0"/>
                <a:shade val="51000"/>
                <a:satMod val="130000"/>
              </a:schemeClr>
            </a:gs>
            <a:gs pos="80000">
              <a:schemeClr val="accent2">
                <a:hueOff val="1560506"/>
                <a:satOff val="-1946"/>
                <a:lumOff val="458"/>
                <a:alphaOff val="0"/>
                <a:shade val="93000"/>
                <a:satMod val="130000"/>
              </a:schemeClr>
            </a:gs>
            <a:gs pos="100000">
              <a:schemeClr val="accent2">
                <a:hueOff val="1560506"/>
                <a:satOff val="-1946"/>
                <a:lumOff val="458"/>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1BB6C520-C3BB-463E-BB3F-4844F07DCBE2}">
      <dsp:nvSpPr>
        <dsp:cNvPr id="0" name=""/>
        <dsp:cNvSpPr/>
      </dsp:nvSpPr>
      <dsp:spPr>
        <a:xfrm>
          <a:off x="5184292" y="1675511"/>
          <a:ext cx="280001" cy="280001"/>
        </a:xfrm>
        <a:prstGeom prst="ellipse">
          <a:avLst/>
        </a:prstGeom>
        <a:gradFill rotWithShape="0">
          <a:gsLst>
            <a:gs pos="0">
              <a:schemeClr val="accent2">
                <a:hueOff val="1820591"/>
                <a:satOff val="-2271"/>
                <a:lumOff val="534"/>
                <a:alphaOff val="0"/>
                <a:shade val="51000"/>
                <a:satMod val="130000"/>
              </a:schemeClr>
            </a:gs>
            <a:gs pos="80000">
              <a:schemeClr val="accent2">
                <a:hueOff val="1820591"/>
                <a:satOff val="-2271"/>
                <a:lumOff val="534"/>
                <a:alphaOff val="0"/>
                <a:shade val="93000"/>
                <a:satMod val="130000"/>
              </a:schemeClr>
            </a:gs>
            <a:gs pos="100000">
              <a:schemeClr val="accent2">
                <a:hueOff val="1820591"/>
                <a:satOff val="-2271"/>
                <a:lumOff val="534"/>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4B5578C5-CA60-4EDE-8887-4F8A93C59464}">
      <dsp:nvSpPr>
        <dsp:cNvPr id="0" name=""/>
        <dsp:cNvSpPr/>
      </dsp:nvSpPr>
      <dsp:spPr>
        <a:xfrm>
          <a:off x="5419493" y="2106713"/>
          <a:ext cx="280001" cy="280001"/>
        </a:xfrm>
        <a:prstGeom prst="ellipse">
          <a:avLst/>
        </a:prstGeom>
        <a:gradFill rotWithShape="0">
          <a:gsLst>
            <a:gs pos="0">
              <a:schemeClr val="accent2">
                <a:hueOff val="2080675"/>
                <a:satOff val="-2595"/>
                <a:lumOff val="610"/>
                <a:alphaOff val="0"/>
                <a:shade val="51000"/>
                <a:satMod val="130000"/>
              </a:schemeClr>
            </a:gs>
            <a:gs pos="80000">
              <a:schemeClr val="accent2">
                <a:hueOff val="2080675"/>
                <a:satOff val="-2595"/>
                <a:lumOff val="610"/>
                <a:alphaOff val="0"/>
                <a:shade val="93000"/>
                <a:satMod val="130000"/>
              </a:schemeClr>
            </a:gs>
            <a:gs pos="100000">
              <a:schemeClr val="accent2">
                <a:hueOff val="2080675"/>
                <a:satOff val="-2595"/>
                <a:lumOff val="61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155F3CD5-237D-43BA-816B-3DA8834F4F3A}">
      <dsp:nvSpPr>
        <dsp:cNvPr id="0" name=""/>
        <dsp:cNvSpPr/>
      </dsp:nvSpPr>
      <dsp:spPr>
        <a:xfrm>
          <a:off x="3381081" y="1283509"/>
          <a:ext cx="720004" cy="720004"/>
        </a:xfrm>
        <a:prstGeom prst="ellipse">
          <a:avLst/>
        </a:prstGeom>
        <a:gradFill rotWithShape="0">
          <a:gsLst>
            <a:gs pos="0">
              <a:schemeClr val="accent2">
                <a:hueOff val="2340759"/>
                <a:satOff val="-2919"/>
                <a:lumOff val="686"/>
                <a:alphaOff val="0"/>
                <a:shade val="51000"/>
                <a:satMod val="130000"/>
              </a:schemeClr>
            </a:gs>
            <a:gs pos="80000">
              <a:schemeClr val="accent2">
                <a:hueOff val="2340759"/>
                <a:satOff val="-2919"/>
                <a:lumOff val="686"/>
                <a:alphaOff val="0"/>
                <a:shade val="93000"/>
                <a:satMod val="130000"/>
              </a:schemeClr>
            </a:gs>
            <a:gs pos="100000">
              <a:schemeClr val="accent2">
                <a:hueOff val="2340759"/>
                <a:satOff val="-2919"/>
                <a:lumOff val="686"/>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EBBB3210-579F-4DC4-A020-27EED02F11CF}">
      <dsp:nvSpPr>
        <dsp:cNvPr id="0" name=""/>
        <dsp:cNvSpPr/>
      </dsp:nvSpPr>
      <dsp:spPr>
        <a:xfrm>
          <a:off x="1852272" y="2773117"/>
          <a:ext cx="280001" cy="280001"/>
        </a:xfrm>
        <a:prstGeom prst="ellipse">
          <a:avLst/>
        </a:prstGeom>
        <a:gradFill rotWithShape="0">
          <a:gsLst>
            <a:gs pos="0">
              <a:schemeClr val="accent2">
                <a:hueOff val="2600844"/>
                <a:satOff val="-3244"/>
                <a:lumOff val="763"/>
                <a:alphaOff val="0"/>
                <a:shade val="51000"/>
                <a:satMod val="130000"/>
              </a:schemeClr>
            </a:gs>
            <a:gs pos="80000">
              <a:schemeClr val="accent2">
                <a:hueOff val="2600844"/>
                <a:satOff val="-3244"/>
                <a:lumOff val="763"/>
                <a:alphaOff val="0"/>
                <a:shade val="93000"/>
                <a:satMod val="130000"/>
              </a:schemeClr>
            </a:gs>
            <a:gs pos="100000">
              <a:schemeClr val="accent2">
                <a:hueOff val="2600844"/>
                <a:satOff val="-3244"/>
                <a:lumOff val="763"/>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9D644303-7B32-411A-AB94-68F51ED9B911}">
      <dsp:nvSpPr>
        <dsp:cNvPr id="0" name=""/>
        <dsp:cNvSpPr/>
      </dsp:nvSpPr>
      <dsp:spPr>
        <a:xfrm>
          <a:off x="2087474" y="3125919"/>
          <a:ext cx="440002" cy="440002"/>
        </a:xfrm>
        <a:prstGeom prst="ellipse">
          <a:avLst/>
        </a:prstGeom>
        <a:gradFill rotWithShape="0">
          <a:gsLst>
            <a:gs pos="0">
              <a:schemeClr val="accent2">
                <a:hueOff val="2860928"/>
                <a:satOff val="-3568"/>
                <a:lumOff val="839"/>
                <a:alphaOff val="0"/>
                <a:shade val="51000"/>
                <a:satMod val="130000"/>
              </a:schemeClr>
            </a:gs>
            <a:gs pos="80000">
              <a:schemeClr val="accent2">
                <a:hueOff val="2860928"/>
                <a:satOff val="-3568"/>
                <a:lumOff val="839"/>
                <a:alphaOff val="0"/>
                <a:shade val="93000"/>
                <a:satMod val="130000"/>
              </a:schemeClr>
            </a:gs>
            <a:gs pos="100000">
              <a:schemeClr val="accent2">
                <a:hueOff val="2860928"/>
                <a:satOff val="-3568"/>
                <a:lumOff val="839"/>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42014A27-5F5D-4DE7-BE00-6CFA40717B86}">
      <dsp:nvSpPr>
        <dsp:cNvPr id="0" name=""/>
        <dsp:cNvSpPr/>
      </dsp:nvSpPr>
      <dsp:spPr>
        <a:xfrm>
          <a:off x="2675477" y="3439521"/>
          <a:ext cx="640003" cy="640003"/>
        </a:xfrm>
        <a:prstGeom prst="ellipse">
          <a:avLst/>
        </a:prstGeom>
        <a:gradFill rotWithShape="0">
          <a:gsLst>
            <a:gs pos="0">
              <a:schemeClr val="accent2">
                <a:hueOff val="3121013"/>
                <a:satOff val="-3893"/>
                <a:lumOff val="915"/>
                <a:alphaOff val="0"/>
                <a:shade val="51000"/>
                <a:satMod val="130000"/>
              </a:schemeClr>
            </a:gs>
            <a:gs pos="80000">
              <a:schemeClr val="accent2">
                <a:hueOff val="3121013"/>
                <a:satOff val="-3893"/>
                <a:lumOff val="915"/>
                <a:alphaOff val="0"/>
                <a:shade val="93000"/>
                <a:satMod val="130000"/>
              </a:schemeClr>
            </a:gs>
            <a:gs pos="100000">
              <a:schemeClr val="accent2">
                <a:hueOff val="3121013"/>
                <a:satOff val="-3893"/>
                <a:lumOff val="915"/>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4FF9048B-A903-465B-BC05-7372E8EB0D8B}">
      <dsp:nvSpPr>
        <dsp:cNvPr id="0" name=""/>
        <dsp:cNvSpPr/>
      </dsp:nvSpPr>
      <dsp:spPr>
        <a:xfrm>
          <a:off x="3498682" y="3949124"/>
          <a:ext cx="280001" cy="280001"/>
        </a:xfrm>
        <a:prstGeom prst="ellipse">
          <a:avLst/>
        </a:prstGeom>
        <a:gradFill rotWithShape="0">
          <a:gsLst>
            <a:gs pos="0">
              <a:schemeClr val="accent2">
                <a:hueOff val="3381097"/>
                <a:satOff val="-4217"/>
                <a:lumOff val="992"/>
                <a:alphaOff val="0"/>
                <a:shade val="51000"/>
                <a:satMod val="130000"/>
              </a:schemeClr>
            </a:gs>
            <a:gs pos="80000">
              <a:schemeClr val="accent2">
                <a:hueOff val="3381097"/>
                <a:satOff val="-4217"/>
                <a:lumOff val="992"/>
                <a:alphaOff val="0"/>
                <a:shade val="93000"/>
                <a:satMod val="130000"/>
              </a:schemeClr>
            </a:gs>
            <a:gs pos="100000">
              <a:schemeClr val="accent2">
                <a:hueOff val="3381097"/>
                <a:satOff val="-4217"/>
                <a:lumOff val="992"/>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EE8CE873-6603-4556-AF20-95FE6393000D}">
      <dsp:nvSpPr>
        <dsp:cNvPr id="0" name=""/>
        <dsp:cNvSpPr/>
      </dsp:nvSpPr>
      <dsp:spPr>
        <a:xfrm>
          <a:off x="3655483" y="3439521"/>
          <a:ext cx="440002" cy="440002"/>
        </a:xfrm>
        <a:prstGeom prst="ellipse">
          <a:avLst/>
        </a:prstGeom>
        <a:gradFill rotWithShape="0">
          <a:gsLst>
            <a:gs pos="0">
              <a:schemeClr val="accent2">
                <a:hueOff val="3641181"/>
                <a:satOff val="-4541"/>
                <a:lumOff val="1068"/>
                <a:alphaOff val="0"/>
                <a:shade val="51000"/>
                <a:satMod val="130000"/>
              </a:schemeClr>
            </a:gs>
            <a:gs pos="80000">
              <a:schemeClr val="accent2">
                <a:hueOff val="3641181"/>
                <a:satOff val="-4541"/>
                <a:lumOff val="1068"/>
                <a:alphaOff val="0"/>
                <a:shade val="93000"/>
                <a:satMod val="130000"/>
              </a:schemeClr>
            </a:gs>
            <a:gs pos="100000">
              <a:schemeClr val="accent2">
                <a:hueOff val="3641181"/>
                <a:satOff val="-4541"/>
                <a:lumOff val="1068"/>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448319BE-B669-4362-AEDD-C5B730499252}">
      <dsp:nvSpPr>
        <dsp:cNvPr id="0" name=""/>
        <dsp:cNvSpPr/>
      </dsp:nvSpPr>
      <dsp:spPr>
        <a:xfrm>
          <a:off x="4047485" y="3988325"/>
          <a:ext cx="280001" cy="280001"/>
        </a:xfrm>
        <a:prstGeom prst="ellipse">
          <a:avLst/>
        </a:prstGeom>
        <a:gradFill rotWithShape="0">
          <a:gsLst>
            <a:gs pos="0">
              <a:schemeClr val="accent2">
                <a:hueOff val="3901266"/>
                <a:satOff val="-4866"/>
                <a:lumOff val="1144"/>
                <a:alphaOff val="0"/>
                <a:shade val="51000"/>
                <a:satMod val="130000"/>
              </a:schemeClr>
            </a:gs>
            <a:gs pos="80000">
              <a:schemeClr val="accent2">
                <a:hueOff val="3901266"/>
                <a:satOff val="-4866"/>
                <a:lumOff val="1144"/>
                <a:alphaOff val="0"/>
                <a:shade val="93000"/>
                <a:satMod val="130000"/>
              </a:schemeClr>
            </a:gs>
            <a:gs pos="100000">
              <a:schemeClr val="accent2">
                <a:hueOff val="3901266"/>
                <a:satOff val="-4866"/>
                <a:lumOff val="1144"/>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4DBFC970-E7DE-41F8-A3F9-D7EB9C7D4835}">
      <dsp:nvSpPr>
        <dsp:cNvPr id="0" name=""/>
        <dsp:cNvSpPr/>
      </dsp:nvSpPr>
      <dsp:spPr>
        <a:xfrm>
          <a:off x="4400287" y="3361121"/>
          <a:ext cx="640003" cy="640003"/>
        </a:xfrm>
        <a:prstGeom prst="ellipse">
          <a:avLst/>
        </a:prstGeom>
        <a:gradFill rotWithShape="0">
          <a:gsLst>
            <a:gs pos="0">
              <a:schemeClr val="accent2">
                <a:hueOff val="4161350"/>
                <a:satOff val="-5190"/>
                <a:lumOff val="1220"/>
                <a:alphaOff val="0"/>
                <a:shade val="51000"/>
                <a:satMod val="130000"/>
              </a:schemeClr>
            </a:gs>
            <a:gs pos="80000">
              <a:schemeClr val="accent2">
                <a:hueOff val="4161350"/>
                <a:satOff val="-5190"/>
                <a:lumOff val="1220"/>
                <a:alphaOff val="0"/>
                <a:shade val="93000"/>
                <a:satMod val="130000"/>
              </a:schemeClr>
            </a:gs>
            <a:gs pos="100000">
              <a:schemeClr val="accent2">
                <a:hueOff val="4161350"/>
                <a:satOff val="-5190"/>
                <a:lumOff val="122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FEB9A295-82FA-47AB-A6A6-95A8C5E5BDFB}">
      <dsp:nvSpPr>
        <dsp:cNvPr id="0" name=""/>
        <dsp:cNvSpPr/>
      </dsp:nvSpPr>
      <dsp:spPr>
        <a:xfrm>
          <a:off x="5262692" y="3204320"/>
          <a:ext cx="440002" cy="440002"/>
        </a:xfrm>
        <a:prstGeom prst="ellipse">
          <a:avLst/>
        </a:prstGeom>
        <a:gradFill rotWithShape="0">
          <a:gsLst>
            <a:gs pos="0">
              <a:schemeClr val="accent2">
                <a:hueOff val="4421434"/>
                <a:satOff val="-5515"/>
                <a:lumOff val="1297"/>
                <a:alphaOff val="0"/>
                <a:shade val="51000"/>
                <a:satMod val="130000"/>
              </a:schemeClr>
            </a:gs>
            <a:gs pos="80000">
              <a:schemeClr val="accent2">
                <a:hueOff val="4421434"/>
                <a:satOff val="-5515"/>
                <a:lumOff val="1297"/>
                <a:alphaOff val="0"/>
                <a:shade val="93000"/>
                <a:satMod val="130000"/>
              </a:schemeClr>
            </a:gs>
            <a:gs pos="100000">
              <a:schemeClr val="accent2">
                <a:hueOff val="4421434"/>
                <a:satOff val="-5515"/>
                <a:lumOff val="1297"/>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02564B0A-11F3-4B19-B261-2BF40E75C0D7}">
      <dsp:nvSpPr>
        <dsp:cNvPr id="0" name=""/>
        <dsp:cNvSpPr/>
      </dsp:nvSpPr>
      <dsp:spPr>
        <a:xfrm>
          <a:off x="7617391" y="1361257"/>
          <a:ext cx="1292225" cy="2466998"/>
        </a:xfrm>
        <a:prstGeom prst="chevron">
          <a:avLst>
            <a:gd name="adj" fmla="val 6231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981F0FEA-81F7-47D4-8FED-3E565271B00B}">
      <dsp:nvSpPr>
        <dsp:cNvPr id="0" name=""/>
        <dsp:cNvSpPr/>
      </dsp:nvSpPr>
      <dsp:spPr>
        <a:xfrm>
          <a:off x="8674666" y="1361257"/>
          <a:ext cx="1292225" cy="2466998"/>
        </a:xfrm>
        <a:prstGeom prst="chevron">
          <a:avLst>
            <a:gd name="adj" fmla="val 62310"/>
          </a:avLst>
        </a:prstGeom>
        <a:gradFill rotWithShape="0">
          <a:gsLst>
            <a:gs pos="0">
              <a:schemeClr val="accent2">
                <a:hueOff val="4681519"/>
                <a:satOff val="-5839"/>
                <a:lumOff val="1373"/>
                <a:alphaOff val="0"/>
                <a:shade val="51000"/>
                <a:satMod val="130000"/>
              </a:schemeClr>
            </a:gs>
            <a:gs pos="80000">
              <a:schemeClr val="accent2">
                <a:hueOff val="4681519"/>
                <a:satOff val="-5839"/>
                <a:lumOff val="1373"/>
                <a:alphaOff val="0"/>
                <a:shade val="93000"/>
                <a:satMod val="130000"/>
              </a:schemeClr>
            </a:gs>
            <a:gs pos="100000">
              <a:schemeClr val="accent2">
                <a:hueOff val="4681519"/>
                <a:satOff val="-5839"/>
                <a:lumOff val="1373"/>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AEA159C4-2D4C-4FED-8293-E813202812F2}">
      <dsp:nvSpPr>
        <dsp:cNvPr id="0" name=""/>
        <dsp:cNvSpPr/>
      </dsp:nvSpPr>
      <dsp:spPr>
        <a:xfrm>
          <a:off x="12208808" y="1186243"/>
          <a:ext cx="2995612" cy="2995612"/>
        </a:xfrm>
        <a:prstGeom prst="ellipse">
          <a:avLst/>
        </a:prstGeom>
        <a:gradFill rotWithShape="0">
          <a:gsLst>
            <a:gs pos="0">
              <a:schemeClr val="accent2">
                <a:hueOff val="4681519"/>
                <a:satOff val="-5839"/>
                <a:lumOff val="1373"/>
                <a:alphaOff val="0"/>
                <a:shade val="51000"/>
                <a:satMod val="130000"/>
              </a:schemeClr>
            </a:gs>
            <a:gs pos="80000">
              <a:schemeClr val="accent2">
                <a:hueOff val="4681519"/>
                <a:satOff val="-5839"/>
                <a:lumOff val="1373"/>
                <a:alphaOff val="0"/>
                <a:shade val="93000"/>
                <a:satMod val="130000"/>
              </a:schemeClr>
            </a:gs>
            <a:gs pos="100000">
              <a:schemeClr val="accent2">
                <a:hueOff val="4681519"/>
                <a:satOff val="-5839"/>
                <a:lumOff val="1373"/>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2711450">
            <a:lnSpc>
              <a:spcPct val="90000"/>
            </a:lnSpc>
            <a:spcBef>
              <a:spcPct val="0"/>
            </a:spcBef>
            <a:spcAft>
              <a:spcPct val="35000"/>
            </a:spcAft>
          </a:pPr>
          <a:r>
            <a:rPr lang="en-US" sz="6100" kern="1200" dirty="0" smtClean="0">
              <a:latin typeface="Verdana" panose="020B0604030504040204" pitchFamily="34" charset="0"/>
              <a:ea typeface="Verdana" panose="020B0604030504040204" pitchFamily="34" charset="0"/>
            </a:rPr>
            <a:t>2</a:t>
          </a:r>
          <a:r>
            <a:rPr lang="en-US" sz="6100" kern="1200" baseline="30000" dirty="0" smtClean="0">
              <a:latin typeface="Verdana" panose="020B0604030504040204" pitchFamily="34" charset="0"/>
              <a:ea typeface="Verdana" panose="020B0604030504040204" pitchFamily="34" charset="0"/>
            </a:rPr>
            <a:t>nd stage</a:t>
          </a:r>
          <a:endParaRPr lang="en-US" sz="6100" kern="1200" dirty="0">
            <a:latin typeface="Verdana" panose="020B0604030504040204" pitchFamily="34" charset="0"/>
            <a:ea typeface="Verdana" panose="020B0604030504040204" pitchFamily="34" charset="0"/>
          </a:endParaRPr>
        </a:p>
      </dsp:txBody>
      <dsp:txXfrm>
        <a:off x="12647505" y="1624940"/>
        <a:ext cx="2118218" cy="2118218"/>
      </dsp:txXfrm>
    </dsp:sp>
    <dsp:sp modelId="{411D3FC3-0254-4326-9D0F-1DE5073752FE}">
      <dsp:nvSpPr>
        <dsp:cNvPr id="0" name=""/>
        <dsp:cNvSpPr/>
      </dsp:nvSpPr>
      <dsp:spPr>
        <a:xfrm>
          <a:off x="9376297" y="4038591"/>
          <a:ext cx="7479445" cy="358616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670" tIns="26670" rIns="26670" bIns="26670" numCol="1" spcCol="1270" anchor="t" anchorCtr="0">
          <a:noAutofit/>
        </a:bodyPr>
        <a:lstStyle/>
        <a:p>
          <a:pPr marL="171450" lvl="1" indent="-171450" algn="l" defTabSz="711200" rtl="0">
            <a:lnSpc>
              <a:spcPct val="200000"/>
            </a:lnSpc>
            <a:spcBef>
              <a:spcPct val="0"/>
            </a:spcBef>
            <a:spcAft>
              <a:spcPct val="15000"/>
            </a:spcAft>
            <a:buChar char="••"/>
          </a:pPr>
          <a:r>
            <a:rPr lang="en-US" sz="1600" b="1" kern="1200" dirty="0" smtClean="0">
              <a:solidFill>
                <a:schemeClr val="accent2">
                  <a:lumMod val="75000"/>
                </a:schemeClr>
              </a:solidFill>
              <a:latin typeface="Verdana" panose="020B0604030504040204" pitchFamily="34" charset="0"/>
              <a:ea typeface="Verdana" panose="020B0604030504040204" pitchFamily="34" charset="0"/>
            </a:rPr>
            <a:t>Evaluation</a:t>
          </a:r>
          <a:r>
            <a:rPr lang="en-US" sz="1600" b="1" kern="1200" dirty="0" smtClean="0">
              <a:latin typeface="Verdana" panose="020B0604030504040204" pitchFamily="34" charset="0"/>
              <a:ea typeface="Verdana" panose="020B0604030504040204" pitchFamily="34" charset="0"/>
            </a:rPr>
            <a:t> of Part B2 </a:t>
          </a:r>
          <a:r>
            <a:rPr lang="en-US" sz="1600" kern="1200" dirty="0" smtClean="0">
              <a:latin typeface="Verdana" panose="020B0604030504040204" pitchFamily="34" charset="0"/>
              <a:ea typeface="Verdana" panose="020B0604030504040204" pitchFamily="34" charset="0"/>
            </a:rPr>
            <a:t>(full 15-page proposal)</a:t>
          </a:r>
          <a:endParaRPr lang="en-US" sz="1600" kern="1200" dirty="0">
            <a:latin typeface="Verdana" panose="020B0604030504040204" pitchFamily="34" charset="0"/>
            <a:ea typeface="Verdana" panose="020B0604030504040204" pitchFamily="34" charset="0"/>
          </a:endParaRPr>
        </a:p>
        <a:p>
          <a:pPr marL="171450" lvl="1" indent="-171450" algn="l" defTabSz="711200" rtl="0">
            <a:lnSpc>
              <a:spcPct val="200000"/>
            </a:lnSpc>
            <a:spcBef>
              <a:spcPct val="0"/>
            </a:spcBef>
            <a:spcAft>
              <a:spcPct val="15000"/>
            </a:spcAft>
            <a:buChar char="••"/>
          </a:pPr>
          <a:r>
            <a:rPr lang="en-US" sz="1600" b="1" kern="1200" dirty="0" smtClean="0">
              <a:latin typeface="Verdana" panose="020B0604030504040204" pitchFamily="34" charset="0"/>
              <a:ea typeface="Verdana" panose="020B0604030504040204" pitchFamily="34" charset="0"/>
            </a:rPr>
            <a:t>Proposals with A-invited: interview</a:t>
          </a:r>
          <a:r>
            <a:rPr lang="en-US" sz="1600" b="0" kern="1200" dirty="0" smtClean="0">
              <a:latin typeface="Verdana" panose="020B0604030504040204" pitchFamily="34" charset="0"/>
              <a:ea typeface="Verdana" panose="020B0604030504040204" pitchFamily="34" charset="0"/>
            </a:rPr>
            <a:t> (for </a:t>
          </a:r>
          <a:r>
            <a:rPr lang="en-US" sz="1600" b="0" kern="1200" dirty="0" err="1" smtClean="0">
              <a:latin typeface="Verdana" panose="020B0604030504040204" pitchFamily="34" charset="0"/>
              <a:ea typeface="Verdana" panose="020B0604030504040204" pitchFamily="34" charset="0"/>
            </a:rPr>
            <a:t>StG</a:t>
          </a:r>
          <a:r>
            <a:rPr lang="en-US" sz="1600" b="0" kern="1200" dirty="0" smtClean="0">
              <a:latin typeface="Verdana" panose="020B0604030504040204" pitchFamily="34" charset="0"/>
              <a:ea typeface="Verdana" panose="020B0604030504040204" pitchFamily="34" charset="0"/>
            </a:rPr>
            <a:t>, </a:t>
          </a:r>
          <a:r>
            <a:rPr lang="en-US" sz="1600" b="0" kern="1200" dirty="0" err="1" smtClean="0">
              <a:latin typeface="Verdana" panose="020B0604030504040204" pitchFamily="34" charset="0"/>
              <a:ea typeface="Verdana" panose="020B0604030504040204" pitchFamily="34" charset="0"/>
            </a:rPr>
            <a:t>CoG</a:t>
          </a:r>
          <a:r>
            <a:rPr lang="en-US" sz="1600" b="0" kern="1200" dirty="0" smtClean="0">
              <a:latin typeface="Verdana" panose="020B0604030504040204" pitchFamily="34" charset="0"/>
              <a:ea typeface="Verdana" panose="020B0604030504040204" pitchFamily="34" charset="0"/>
            </a:rPr>
            <a:t>, and </a:t>
          </a:r>
          <a:r>
            <a:rPr lang="en-US" sz="1600" b="0" kern="1200" dirty="0" err="1" smtClean="0">
              <a:latin typeface="Verdana" panose="020B0604030504040204" pitchFamily="34" charset="0"/>
              <a:ea typeface="Verdana" panose="020B0604030504040204" pitchFamily="34" charset="0"/>
            </a:rPr>
            <a:t>SyG</a:t>
          </a:r>
          <a:r>
            <a:rPr lang="en-US" sz="1600" b="0" kern="1200" dirty="0" smtClean="0">
              <a:latin typeface="Verdana" panose="020B0604030504040204" pitchFamily="34" charset="0"/>
              <a:ea typeface="Verdana" panose="020B0604030504040204" pitchFamily="34" charset="0"/>
            </a:rPr>
            <a:t> grants)</a:t>
          </a:r>
          <a:endParaRPr lang="en-US" sz="1600" kern="1200" dirty="0">
            <a:latin typeface="Verdana" panose="020B0604030504040204" pitchFamily="34" charset="0"/>
            <a:ea typeface="Verdana" panose="020B0604030504040204" pitchFamily="34" charset="0"/>
          </a:endParaRPr>
        </a:p>
        <a:p>
          <a:pPr marL="342900" lvl="2" indent="-171450" algn="l" defTabSz="711200" rtl="0">
            <a:lnSpc>
              <a:spcPct val="200000"/>
            </a:lnSpc>
            <a:spcBef>
              <a:spcPct val="0"/>
            </a:spcBef>
            <a:spcAft>
              <a:spcPct val="15000"/>
            </a:spcAft>
            <a:buChar char="••"/>
          </a:pPr>
          <a:r>
            <a:rPr lang="en-US" sz="1600" b="1" kern="1200" dirty="0" smtClean="0">
              <a:latin typeface="Verdana" panose="020B0604030504040204" pitchFamily="34" charset="0"/>
              <a:ea typeface="Verdana" panose="020B0604030504040204" pitchFamily="34" charset="0"/>
            </a:rPr>
            <a:t>Part B2:</a:t>
          </a:r>
          <a:r>
            <a:rPr lang="en-US" sz="1600" b="1" kern="1200" dirty="0" smtClean="0">
              <a:latin typeface="Verdana" panose="020B0604030504040204" pitchFamily="34" charset="0"/>
              <a:ea typeface="Verdana" panose="020B0604030504040204" pitchFamily="34" charset="0"/>
              <a:cs typeface="+mn-lt"/>
            </a:rPr>
            <a:t> </a:t>
          </a:r>
          <a:r>
            <a:rPr lang="en-US" sz="1600" kern="1200" dirty="0" smtClean="0">
              <a:latin typeface="Verdana" panose="020B0604030504040204" pitchFamily="34" charset="0"/>
              <a:ea typeface="Verdana" panose="020B0604030504040204" pitchFamily="34" charset="0"/>
              <a:cs typeface="+mn-lt"/>
            </a:rPr>
            <a:t>present a </a:t>
          </a:r>
          <a:r>
            <a:rPr lang="en-US" sz="1600" b="1" kern="1200" dirty="0" smtClean="0">
              <a:latin typeface="Verdana" panose="020B0604030504040204" pitchFamily="34" charset="0"/>
              <a:ea typeface="Verdana" panose="020B0604030504040204" pitchFamily="34" charset="0"/>
              <a:cs typeface="+mn-lt"/>
            </a:rPr>
            <a:t>clear</a:t>
          </a:r>
          <a:r>
            <a:rPr lang="en-US" sz="1600" kern="1200" dirty="0" smtClean="0">
              <a:latin typeface="Verdana" panose="020B0604030504040204" pitchFamily="34" charset="0"/>
              <a:ea typeface="Verdana" panose="020B0604030504040204" pitchFamily="34" charset="0"/>
              <a:cs typeface="+mn-lt"/>
            </a:rPr>
            <a:t> and </a:t>
          </a:r>
          <a:r>
            <a:rPr lang="en-US" sz="1600" b="1" kern="1200" dirty="0" smtClean="0">
              <a:latin typeface="Verdana" panose="020B0604030504040204" pitchFamily="34" charset="0"/>
              <a:ea typeface="Verdana" panose="020B0604030504040204" pitchFamily="34" charset="0"/>
              <a:cs typeface="+mn-lt"/>
            </a:rPr>
            <a:t>well-structured</a:t>
          </a:r>
          <a:r>
            <a:rPr lang="en-US" sz="1600" kern="1200" dirty="0" smtClean="0">
              <a:latin typeface="Verdana" panose="020B0604030504040204" pitchFamily="34" charset="0"/>
              <a:ea typeface="Verdana" panose="020B0604030504040204" pitchFamily="34" charset="0"/>
              <a:cs typeface="+mn-lt"/>
            </a:rPr>
            <a:t> research plan that could be implementable via </a:t>
          </a:r>
          <a:r>
            <a:rPr lang="en-US" sz="1600" b="1" kern="1200" dirty="0" smtClean="0">
              <a:latin typeface="Verdana" panose="020B0604030504040204" pitchFamily="34" charset="0"/>
              <a:ea typeface="Verdana" panose="020B0604030504040204" pitchFamily="34" charset="0"/>
              <a:cs typeface="+mn-lt"/>
            </a:rPr>
            <a:t>appropriate and feasible methodology</a:t>
          </a:r>
          <a:r>
            <a:rPr lang="en-US" sz="1600" kern="1200" dirty="0" smtClean="0">
              <a:latin typeface="Verdana" panose="020B0604030504040204" pitchFamily="34" charset="0"/>
              <a:ea typeface="Verdana" panose="020B0604030504040204" pitchFamily="34" charset="0"/>
              <a:cs typeface="+mn-lt"/>
            </a:rPr>
            <a:t> and </a:t>
          </a:r>
          <a:r>
            <a:rPr lang="en-US" sz="1600" b="1" kern="1200" dirty="0" smtClean="0">
              <a:latin typeface="Verdana" panose="020B0604030504040204" pitchFamily="34" charset="0"/>
              <a:ea typeface="Verdana" panose="020B0604030504040204" pitchFamily="34" charset="0"/>
              <a:cs typeface="+mn-lt"/>
            </a:rPr>
            <a:t>proper risks mitigation strategies </a:t>
          </a:r>
          <a:endParaRPr lang="en-US" sz="1600" kern="1200" dirty="0">
            <a:latin typeface="Verdana" panose="020B0604030504040204" pitchFamily="34" charset="0"/>
            <a:ea typeface="Verdana" panose="020B0604030504040204" pitchFamily="34" charset="0"/>
          </a:endParaRPr>
        </a:p>
        <a:p>
          <a:pPr marL="342900" lvl="2" indent="-171450" algn="l" defTabSz="711200">
            <a:lnSpc>
              <a:spcPct val="200000"/>
            </a:lnSpc>
            <a:spcBef>
              <a:spcPct val="0"/>
            </a:spcBef>
            <a:spcAft>
              <a:spcPct val="15000"/>
            </a:spcAft>
            <a:buChar char="••"/>
          </a:pPr>
          <a:r>
            <a:rPr lang="en-US" sz="1600" b="1" kern="1200" dirty="0" smtClean="0">
              <a:latin typeface="Verdana" panose="020B0604030504040204" pitchFamily="34" charset="0"/>
              <a:ea typeface="Verdana" panose="020B0604030504040204" pitchFamily="34" charset="0"/>
            </a:rPr>
            <a:t>Interview: </a:t>
          </a:r>
          <a:r>
            <a:rPr lang="en-US" sz="1600" kern="1200" dirty="0" smtClean="0">
              <a:latin typeface="Verdana" panose="020B0604030504040204" pitchFamily="34" charset="0"/>
              <a:ea typeface="Verdana" panose="020B0604030504040204" pitchFamily="34" charset="0"/>
            </a:rPr>
            <a:t>focus on science, anticipate questions, avoid overselling</a:t>
          </a:r>
          <a:endParaRPr lang="en-US" sz="1600" kern="1200" dirty="0">
            <a:latin typeface="Verdana" panose="020B0604030504040204" pitchFamily="34" charset="0"/>
            <a:ea typeface="Verdana" panose="020B0604030504040204" pitchFamily="34" charset="0"/>
          </a:endParaRPr>
        </a:p>
      </dsp:txBody>
      <dsp:txXfrm>
        <a:off x="9376297" y="4038591"/>
        <a:ext cx="7479445" cy="3586163"/>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2AB4B33-3F01-4F03-A4C8-2F939F0FDE2C}">
      <dsp:nvSpPr>
        <dsp:cNvPr id="0" name=""/>
        <dsp:cNvSpPr/>
      </dsp:nvSpPr>
      <dsp:spPr>
        <a:xfrm>
          <a:off x="0" y="3516789"/>
          <a:ext cx="15971520" cy="0"/>
        </a:xfrm>
        <a:prstGeom prst="line">
          <a:avLst/>
        </a:prstGeom>
        <a:solidFill>
          <a:schemeClr val="accent2">
            <a:tint val="40000"/>
            <a:alpha val="90000"/>
            <a:hueOff val="0"/>
            <a:satOff val="0"/>
            <a:lumOff val="0"/>
            <a:alphaOff val="0"/>
          </a:schemeClr>
        </a:solidFill>
        <a:ln w="25400" cap="flat" cmpd="sng" algn="ctr">
          <a:solidFill>
            <a:schemeClr val="accent2">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7C563ED-DA44-43B0-8A97-D2E21A3FB6B6}">
      <dsp:nvSpPr>
        <dsp:cNvPr id="0" name=""/>
        <dsp:cNvSpPr/>
      </dsp:nvSpPr>
      <dsp:spPr>
        <a:xfrm>
          <a:off x="299466" y="3777031"/>
          <a:ext cx="4227461" cy="7947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1">
          <a:noAutofit/>
        </a:bodyPr>
        <a:lstStyle/>
        <a:p>
          <a:pPr lvl="0" algn="ctr" defTabSz="889000">
            <a:lnSpc>
              <a:spcPct val="90000"/>
            </a:lnSpc>
            <a:spcBef>
              <a:spcPct val="0"/>
            </a:spcBef>
            <a:spcAft>
              <a:spcPct val="35000"/>
            </a:spcAft>
            <a:defRPr b="1"/>
          </a:pPr>
          <a:r>
            <a:rPr lang="en-US" sz="2000" kern="1200" dirty="0">
              <a:latin typeface="Verdana" panose="020B0604030504040204" pitchFamily="34" charset="0"/>
              <a:ea typeface="Verdana" panose="020B0604030504040204" pitchFamily="34" charset="0"/>
            </a:rPr>
            <a:t>Pre-Proposal Phase</a:t>
          </a:r>
        </a:p>
      </dsp:txBody>
      <dsp:txXfrm>
        <a:off x="299466" y="3777031"/>
        <a:ext cx="4227461" cy="794794"/>
      </dsp:txXfrm>
    </dsp:sp>
    <dsp:sp modelId="{5E3E1E8C-5F50-4D45-AAE9-8C853D3DC961}">
      <dsp:nvSpPr>
        <dsp:cNvPr id="0" name=""/>
        <dsp:cNvSpPr/>
      </dsp:nvSpPr>
      <dsp:spPr>
        <a:xfrm>
          <a:off x="11229" y="981184"/>
          <a:ext cx="4803933" cy="1199225"/>
        </a:xfrm>
        <a:prstGeom prst="roundRect">
          <a:avLst/>
        </a:prstGeom>
        <a:solidFill>
          <a:schemeClr val="lt1">
            <a:alpha val="90000"/>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51130" tIns="151130" rIns="151130" bIns="151130" numCol="1" spcCol="1270" anchor="ctr" anchorCtr="0">
          <a:noAutofit/>
        </a:bodyPr>
        <a:lstStyle/>
        <a:p>
          <a:pPr lvl="0" algn="l" defTabSz="755650" rtl="0">
            <a:lnSpc>
              <a:spcPct val="90000"/>
            </a:lnSpc>
            <a:spcBef>
              <a:spcPct val="0"/>
            </a:spcBef>
            <a:spcAft>
              <a:spcPct val="35000"/>
            </a:spcAft>
          </a:pPr>
          <a:r>
            <a:rPr lang="en-US" sz="1700" b="0" kern="1200" dirty="0">
              <a:latin typeface="Verdana" panose="020B0604030504040204" pitchFamily="34" charset="0"/>
              <a:ea typeface="Verdana" panose="020B0604030504040204" pitchFamily="34" charset="0"/>
            </a:rPr>
            <a:t>    </a:t>
          </a:r>
          <a:r>
            <a:rPr lang="en-US" sz="1700" b="0" kern="1200" dirty="0" smtClean="0">
              <a:latin typeface="Verdana" panose="020B0604030504040204" pitchFamily="34" charset="0"/>
              <a:ea typeface="Verdana" panose="020B0604030504040204" pitchFamily="34" charset="0"/>
            </a:rPr>
            <a:t>Eligibility </a:t>
          </a:r>
          <a:r>
            <a:rPr lang="en-US" sz="1700" b="0" kern="1200" dirty="0">
              <a:latin typeface="Verdana" panose="020B0604030504040204" pitchFamily="34" charset="0"/>
              <a:ea typeface="Verdana" panose="020B0604030504040204" pitchFamily="34" charset="0"/>
            </a:rPr>
            <a:t>Check and Strategic Advice </a:t>
          </a:r>
        </a:p>
      </dsp:txBody>
      <dsp:txXfrm>
        <a:off x="69770" y="1039725"/>
        <a:ext cx="4686851" cy="1082143"/>
      </dsp:txXfrm>
    </dsp:sp>
    <dsp:sp modelId="{F3C68B76-0739-47EA-85A9-2FEBD23DFEC8}">
      <dsp:nvSpPr>
        <dsp:cNvPr id="0" name=""/>
        <dsp:cNvSpPr/>
      </dsp:nvSpPr>
      <dsp:spPr>
        <a:xfrm>
          <a:off x="2413196" y="2180409"/>
          <a:ext cx="0" cy="1336379"/>
        </a:xfrm>
        <a:prstGeom prst="line">
          <a:avLst/>
        </a:prstGeom>
        <a:noFill/>
        <a:ln w="9525" cap="flat" cmpd="sng" algn="ctr">
          <a:solidFill>
            <a:schemeClr val="accent2">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45672D83-1B5B-4E96-ACEF-2C7223BF5A1F}">
      <dsp:nvSpPr>
        <dsp:cNvPr id="0" name=""/>
        <dsp:cNvSpPr/>
      </dsp:nvSpPr>
      <dsp:spPr>
        <a:xfrm>
          <a:off x="3085747" y="2461752"/>
          <a:ext cx="4227461" cy="7947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b" anchorCtr="1">
          <a:noAutofit/>
        </a:bodyPr>
        <a:lstStyle/>
        <a:p>
          <a:pPr lvl="0" algn="ctr" defTabSz="889000">
            <a:lnSpc>
              <a:spcPct val="90000"/>
            </a:lnSpc>
            <a:spcBef>
              <a:spcPct val="0"/>
            </a:spcBef>
            <a:spcAft>
              <a:spcPct val="35000"/>
            </a:spcAft>
            <a:defRPr b="1"/>
          </a:pPr>
          <a:r>
            <a:rPr lang="en-US" sz="2000" kern="1200" dirty="0">
              <a:latin typeface="Verdana" panose="020B0604030504040204" pitchFamily="34" charset="0"/>
              <a:ea typeface="Verdana" panose="020B0604030504040204" pitchFamily="34" charset="0"/>
            </a:rPr>
            <a:t>Proposal Writing Phase</a:t>
          </a:r>
        </a:p>
      </dsp:txBody>
      <dsp:txXfrm>
        <a:off x="3085747" y="2461752"/>
        <a:ext cx="4227461" cy="794794"/>
      </dsp:txXfrm>
    </dsp:sp>
    <dsp:sp modelId="{C7B3A6C4-3356-481C-ACD7-18E687ECBAF9}">
      <dsp:nvSpPr>
        <dsp:cNvPr id="0" name=""/>
        <dsp:cNvSpPr/>
      </dsp:nvSpPr>
      <dsp:spPr>
        <a:xfrm>
          <a:off x="2360445" y="3464037"/>
          <a:ext cx="105503" cy="105503"/>
        </a:xfrm>
        <a:prstGeom prst="ellipse">
          <a:avLst/>
        </a:prstGeom>
        <a:solidFill>
          <a:schemeClr val="accent2">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FC58041-02B6-4A13-AB03-090F3FF54A32}">
      <dsp:nvSpPr>
        <dsp:cNvPr id="0" name=""/>
        <dsp:cNvSpPr/>
      </dsp:nvSpPr>
      <dsp:spPr>
        <a:xfrm>
          <a:off x="2797511" y="4853168"/>
          <a:ext cx="4803933" cy="1199225"/>
        </a:xfrm>
        <a:prstGeom prst="roundRect">
          <a:avLst/>
        </a:prstGeom>
        <a:solidFill>
          <a:schemeClr val="lt1">
            <a:alpha val="90000"/>
            <a:hueOff val="0"/>
            <a:satOff val="0"/>
            <a:lumOff val="0"/>
            <a:alphaOff val="0"/>
          </a:schemeClr>
        </a:solidFill>
        <a:ln w="25400" cap="flat" cmpd="sng" algn="ctr">
          <a:solidFill>
            <a:schemeClr val="accent2">
              <a:hueOff val="1170380"/>
              <a:satOff val="-1460"/>
              <a:lumOff val="343"/>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51130" tIns="151130" rIns="151130" bIns="151130" numCol="1" spcCol="1270" anchor="ctr" anchorCtr="0">
          <a:noAutofit/>
        </a:bodyPr>
        <a:lstStyle/>
        <a:p>
          <a:pPr lvl="0" algn="l" defTabSz="755650" rtl="0">
            <a:lnSpc>
              <a:spcPct val="90000"/>
            </a:lnSpc>
            <a:spcBef>
              <a:spcPct val="0"/>
            </a:spcBef>
            <a:spcAft>
              <a:spcPct val="35000"/>
            </a:spcAft>
          </a:pPr>
          <a:r>
            <a:rPr lang="en-US" sz="1700" b="0" kern="1200" dirty="0">
              <a:latin typeface="Verdana" panose="020B0604030504040204" pitchFamily="34" charset="0"/>
              <a:ea typeface="Verdana" panose="020B0604030504040204" pitchFamily="34" charset="0"/>
            </a:rPr>
            <a:t>Guidance for structuring the proposal and PI's presentation – Budget planning and justification</a:t>
          </a:r>
        </a:p>
      </dsp:txBody>
      <dsp:txXfrm>
        <a:off x="2856052" y="4911709"/>
        <a:ext cx="4686851" cy="1082143"/>
      </dsp:txXfrm>
    </dsp:sp>
    <dsp:sp modelId="{CBB1961B-825B-4E4D-8828-0F3CAC8FC0B1}">
      <dsp:nvSpPr>
        <dsp:cNvPr id="0" name=""/>
        <dsp:cNvSpPr/>
      </dsp:nvSpPr>
      <dsp:spPr>
        <a:xfrm>
          <a:off x="5199478" y="3516788"/>
          <a:ext cx="0" cy="1336379"/>
        </a:xfrm>
        <a:prstGeom prst="line">
          <a:avLst/>
        </a:prstGeom>
        <a:noFill/>
        <a:ln w="9525" cap="flat" cmpd="sng" algn="ctr">
          <a:solidFill>
            <a:schemeClr val="accent2">
              <a:hueOff val="1170380"/>
              <a:satOff val="-1460"/>
              <a:lumOff val="343"/>
              <a:alphaOff val="0"/>
            </a:schemeClr>
          </a:solidFill>
          <a:prstDash val="solid"/>
        </a:ln>
        <a:effectLst/>
      </dsp:spPr>
      <dsp:style>
        <a:lnRef idx="1">
          <a:scrgbClr r="0" g="0" b="0"/>
        </a:lnRef>
        <a:fillRef idx="0">
          <a:scrgbClr r="0" g="0" b="0"/>
        </a:fillRef>
        <a:effectRef idx="0">
          <a:scrgbClr r="0" g="0" b="0"/>
        </a:effectRef>
        <a:fontRef idx="minor"/>
      </dsp:style>
    </dsp:sp>
    <dsp:sp modelId="{49F56256-D5BB-4C07-B725-1CB88C50EECA}">
      <dsp:nvSpPr>
        <dsp:cNvPr id="0" name=""/>
        <dsp:cNvSpPr/>
      </dsp:nvSpPr>
      <dsp:spPr>
        <a:xfrm>
          <a:off x="5872029" y="3777031"/>
          <a:ext cx="4227461" cy="7947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1">
          <a:noAutofit/>
        </a:bodyPr>
        <a:lstStyle/>
        <a:p>
          <a:pPr lvl="0" algn="ctr" defTabSz="889000">
            <a:lnSpc>
              <a:spcPct val="90000"/>
            </a:lnSpc>
            <a:spcBef>
              <a:spcPct val="0"/>
            </a:spcBef>
            <a:spcAft>
              <a:spcPct val="35000"/>
            </a:spcAft>
            <a:defRPr b="1"/>
          </a:pPr>
          <a:r>
            <a:rPr lang="en-US" sz="2000" kern="1200" dirty="0">
              <a:latin typeface="Verdana" panose="020B0604030504040204" pitchFamily="34" charset="0"/>
              <a:ea typeface="Verdana" panose="020B0604030504040204" pitchFamily="34" charset="0"/>
            </a:rPr>
            <a:t>Review and Pre-Submission Phase</a:t>
          </a:r>
        </a:p>
      </dsp:txBody>
      <dsp:txXfrm>
        <a:off x="5872029" y="3777031"/>
        <a:ext cx="4227461" cy="794794"/>
      </dsp:txXfrm>
    </dsp:sp>
    <dsp:sp modelId="{46267890-1247-4A09-83C0-B1C5E3DEBD35}">
      <dsp:nvSpPr>
        <dsp:cNvPr id="0" name=""/>
        <dsp:cNvSpPr/>
      </dsp:nvSpPr>
      <dsp:spPr>
        <a:xfrm>
          <a:off x="5146726" y="3464037"/>
          <a:ext cx="105503" cy="105503"/>
        </a:xfrm>
        <a:prstGeom prst="ellipse">
          <a:avLst/>
        </a:prstGeom>
        <a:solidFill>
          <a:schemeClr val="accent2">
            <a:hueOff val="1170380"/>
            <a:satOff val="-1460"/>
            <a:lumOff val="343"/>
            <a:alphaOff val="0"/>
          </a:schemeClr>
        </a:solidFill>
        <a:ln w="25400" cap="flat" cmpd="sng" algn="ctr">
          <a:solidFill>
            <a:schemeClr val="accent2">
              <a:hueOff val="1170380"/>
              <a:satOff val="-1460"/>
              <a:lumOff val="343"/>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AF38104-FF46-42B9-8F8E-E4F02251965F}">
      <dsp:nvSpPr>
        <dsp:cNvPr id="0" name=""/>
        <dsp:cNvSpPr/>
      </dsp:nvSpPr>
      <dsp:spPr>
        <a:xfrm>
          <a:off x="5583793" y="981184"/>
          <a:ext cx="4803933" cy="1199225"/>
        </a:xfrm>
        <a:prstGeom prst="roundRect">
          <a:avLst/>
        </a:prstGeom>
        <a:solidFill>
          <a:schemeClr val="lt1">
            <a:alpha val="90000"/>
            <a:hueOff val="0"/>
            <a:satOff val="0"/>
            <a:lumOff val="0"/>
            <a:alphaOff val="0"/>
          </a:schemeClr>
        </a:solidFill>
        <a:ln w="25400" cap="flat" cmpd="sng" algn="ctr">
          <a:solidFill>
            <a:schemeClr val="accent2">
              <a:hueOff val="2340759"/>
              <a:satOff val="-2919"/>
              <a:lumOff val="686"/>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51130" tIns="151130" rIns="151130" bIns="151130" numCol="1" spcCol="1270" anchor="ctr" anchorCtr="0">
          <a:noAutofit/>
        </a:bodyPr>
        <a:lstStyle/>
        <a:p>
          <a:pPr lvl="0" algn="l" defTabSz="755650" rtl="0">
            <a:lnSpc>
              <a:spcPct val="90000"/>
            </a:lnSpc>
            <a:spcBef>
              <a:spcPct val="0"/>
            </a:spcBef>
            <a:spcAft>
              <a:spcPct val="35000"/>
            </a:spcAft>
          </a:pPr>
          <a:r>
            <a:rPr lang="en-US" sz="1700" kern="1200" dirty="0">
              <a:latin typeface="Verdana" panose="020B0604030504040204" pitchFamily="34" charset="0"/>
              <a:ea typeface="Verdana" panose="020B0604030504040204" pitchFamily="34" charset="0"/>
            </a:rPr>
            <a:t>Final proposal review and </a:t>
          </a:r>
          <a:r>
            <a:rPr lang="en-US" sz="1700" kern="1200" dirty="0" err="1">
              <a:latin typeface="Verdana" panose="020B0604030504040204" pitchFamily="34" charset="0"/>
              <a:ea typeface="Verdana" panose="020B0604030504040204" pitchFamily="34" charset="0"/>
            </a:rPr>
            <a:t>Finacial</a:t>
          </a:r>
          <a:r>
            <a:rPr lang="en-US" sz="1700" kern="1200" dirty="0">
              <a:latin typeface="Verdana" panose="020B0604030504040204" pitchFamily="34" charset="0"/>
              <a:ea typeface="Verdana" panose="020B0604030504040204" pitchFamily="34" charset="0"/>
            </a:rPr>
            <a:t> </a:t>
          </a:r>
          <a:r>
            <a:rPr lang="en-US" sz="1700" kern="1200" dirty="0" smtClean="0">
              <a:latin typeface="Verdana" panose="020B0604030504040204" pitchFamily="34" charset="0"/>
              <a:ea typeface="Verdana" panose="020B0604030504040204" pitchFamily="34" charset="0"/>
            </a:rPr>
            <a:t>&amp; legal </a:t>
          </a:r>
          <a:r>
            <a:rPr lang="en-US" sz="1700" kern="1200" dirty="0">
              <a:latin typeface="Verdana" panose="020B0604030504040204" pitchFamily="34" charset="0"/>
              <a:ea typeface="Verdana" panose="020B0604030504040204" pitchFamily="34" charset="0"/>
            </a:rPr>
            <a:t>checks of the proposal</a:t>
          </a:r>
        </a:p>
      </dsp:txBody>
      <dsp:txXfrm>
        <a:off x="5642334" y="1039725"/>
        <a:ext cx="4686851" cy="1082143"/>
      </dsp:txXfrm>
    </dsp:sp>
    <dsp:sp modelId="{3731F3A2-8D8D-4FB8-8E31-2E84CF60576B}">
      <dsp:nvSpPr>
        <dsp:cNvPr id="0" name=""/>
        <dsp:cNvSpPr/>
      </dsp:nvSpPr>
      <dsp:spPr>
        <a:xfrm>
          <a:off x="7985760" y="2180409"/>
          <a:ext cx="0" cy="1336379"/>
        </a:xfrm>
        <a:prstGeom prst="line">
          <a:avLst/>
        </a:prstGeom>
        <a:noFill/>
        <a:ln w="9525" cap="flat" cmpd="sng" algn="ctr">
          <a:solidFill>
            <a:schemeClr val="accent2">
              <a:hueOff val="2340759"/>
              <a:satOff val="-2919"/>
              <a:lumOff val="686"/>
              <a:alphaOff val="0"/>
            </a:schemeClr>
          </a:solidFill>
          <a:prstDash val="solid"/>
        </a:ln>
        <a:effectLst/>
      </dsp:spPr>
      <dsp:style>
        <a:lnRef idx="1">
          <a:scrgbClr r="0" g="0" b="0"/>
        </a:lnRef>
        <a:fillRef idx="0">
          <a:scrgbClr r="0" g="0" b="0"/>
        </a:fillRef>
        <a:effectRef idx="0">
          <a:scrgbClr r="0" g="0" b="0"/>
        </a:effectRef>
        <a:fontRef idx="minor"/>
      </dsp:style>
    </dsp:sp>
    <dsp:sp modelId="{824634C9-6021-4DE7-BA32-89B68F8D254A}">
      <dsp:nvSpPr>
        <dsp:cNvPr id="0" name=""/>
        <dsp:cNvSpPr/>
      </dsp:nvSpPr>
      <dsp:spPr>
        <a:xfrm>
          <a:off x="8658310" y="2461752"/>
          <a:ext cx="4227461" cy="7947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b" anchorCtr="1">
          <a:noAutofit/>
        </a:bodyPr>
        <a:lstStyle/>
        <a:p>
          <a:pPr lvl="0" algn="ctr" defTabSz="889000">
            <a:lnSpc>
              <a:spcPct val="90000"/>
            </a:lnSpc>
            <a:spcBef>
              <a:spcPct val="0"/>
            </a:spcBef>
            <a:spcAft>
              <a:spcPct val="35000"/>
            </a:spcAft>
            <a:defRPr b="1"/>
          </a:pPr>
          <a:r>
            <a:rPr lang="en-US" sz="2000" kern="1200" smtClean="0">
              <a:latin typeface="Verdana" panose="020B0604030504040204" pitchFamily="34" charset="0"/>
              <a:ea typeface="Verdana" panose="020B0604030504040204" pitchFamily="34" charset="0"/>
              <a:cs typeface="Calibri"/>
            </a:rPr>
            <a:t>ERC Interview Preparation </a:t>
          </a:r>
          <a:endParaRPr lang="en-US" sz="2000" kern="1200" dirty="0">
            <a:latin typeface="Verdana" panose="020B0604030504040204" pitchFamily="34" charset="0"/>
            <a:ea typeface="Verdana" panose="020B0604030504040204" pitchFamily="34" charset="0"/>
            <a:cs typeface="Calibri"/>
          </a:endParaRPr>
        </a:p>
      </dsp:txBody>
      <dsp:txXfrm>
        <a:off x="8658310" y="2461752"/>
        <a:ext cx="4227461" cy="794794"/>
      </dsp:txXfrm>
    </dsp:sp>
    <dsp:sp modelId="{371D0B5F-2BE1-4228-9421-FC5D2DA70383}">
      <dsp:nvSpPr>
        <dsp:cNvPr id="0" name=""/>
        <dsp:cNvSpPr/>
      </dsp:nvSpPr>
      <dsp:spPr>
        <a:xfrm>
          <a:off x="7933008" y="3464037"/>
          <a:ext cx="105503" cy="105503"/>
        </a:xfrm>
        <a:prstGeom prst="ellipse">
          <a:avLst/>
        </a:prstGeom>
        <a:solidFill>
          <a:schemeClr val="accent2">
            <a:hueOff val="2340759"/>
            <a:satOff val="-2919"/>
            <a:lumOff val="686"/>
            <a:alphaOff val="0"/>
          </a:schemeClr>
        </a:solidFill>
        <a:ln w="25400" cap="flat" cmpd="sng" algn="ctr">
          <a:solidFill>
            <a:schemeClr val="accent2">
              <a:hueOff val="2340759"/>
              <a:satOff val="-2919"/>
              <a:lumOff val="686"/>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8E24F1B-CD75-4232-A423-5084EF79E839}">
      <dsp:nvSpPr>
        <dsp:cNvPr id="0" name=""/>
        <dsp:cNvSpPr/>
      </dsp:nvSpPr>
      <dsp:spPr>
        <a:xfrm>
          <a:off x="8370074" y="4853168"/>
          <a:ext cx="4803933" cy="1199225"/>
        </a:xfrm>
        <a:prstGeom prst="roundRect">
          <a:avLst/>
        </a:prstGeom>
        <a:solidFill>
          <a:schemeClr val="lt1">
            <a:alpha val="90000"/>
            <a:hueOff val="0"/>
            <a:satOff val="0"/>
            <a:lumOff val="0"/>
            <a:alphaOff val="0"/>
          </a:schemeClr>
        </a:solidFill>
        <a:ln w="25400" cap="flat" cmpd="sng" algn="ctr">
          <a:solidFill>
            <a:schemeClr val="accent2">
              <a:hueOff val="3511139"/>
              <a:satOff val="-4379"/>
              <a:lumOff val="103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51130" tIns="151130" rIns="151130" bIns="151130" numCol="1" spcCol="1270" anchor="ctr" anchorCtr="0">
          <a:noAutofit/>
        </a:bodyPr>
        <a:lstStyle/>
        <a:p>
          <a:pPr lvl="0" algn="l" defTabSz="755650" rtl="0">
            <a:lnSpc>
              <a:spcPct val="90000"/>
            </a:lnSpc>
            <a:spcBef>
              <a:spcPct val="0"/>
            </a:spcBef>
            <a:spcAft>
              <a:spcPct val="35000"/>
            </a:spcAft>
          </a:pPr>
          <a:r>
            <a:rPr lang="en-US" sz="1700" kern="1200" dirty="0" smtClean="0">
              <a:latin typeface="Verdana" panose="020B0604030504040204" pitchFamily="34" charset="0"/>
              <a:ea typeface="Verdana" panose="020B0604030504040204" pitchFamily="34" charset="0"/>
              <a:cs typeface="Calibri"/>
            </a:rPr>
            <a:t>Structuring presentation and improving confidence and communication skills </a:t>
          </a:r>
          <a:endParaRPr lang="en-US" sz="1700" kern="1200" dirty="0">
            <a:latin typeface="Verdana" panose="020B0604030504040204" pitchFamily="34" charset="0"/>
            <a:ea typeface="Verdana" panose="020B0604030504040204" pitchFamily="34" charset="0"/>
            <a:cs typeface="Calibri"/>
          </a:endParaRPr>
        </a:p>
      </dsp:txBody>
      <dsp:txXfrm>
        <a:off x="8428615" y="4911709"/>
        <a:ext cx="4686851" cy="1082143"/>
      </dsp:txXfrm>
    </dsp:sp>
    <dsp:sp modelId="{750D1ED2-C291-4B90-80D9-C4D5783AD512}">
      <dsp:nvSpPr>
        <dsp:cNvPr id="0" name=""/>
        <dsp:cNvSpPr/>
      </dsp:nvSpPr>
      <dsp:spPr>
        <a:xfrm>
          <a:off x="10772041" y="3516788"/>
          <a:ext cx="0" cy="1336379"/>
        </a:xfrm>
        <a:prstGeom prst="line">
          <a:avLst/>
        </a:prstGeom>
        <a:noFill/>
        <a:ln w="9525" cap="flat" cmpd="sng" algn="ctr">
          <a:solidFill>
            <a:schemeClr val="accent2">
              <a:hueOff val="3511139"/>
              <a:satOff val="-4379"/>
              <a:lumOff val="1030"/>
              <a:alphaOff val="0"/>
            </a:schemeClr>
          </a:solidFill>
          <a:prstDash val="solid"/>
        </a:ln>
        <a:effectLst/>
      </dsp:spPr>
      <dsp:style>
        <a:lnRef idx="1">
          <a:scrgbClr r="0" g="0" b="0"/>
        </a:lnRef>
        <a:fillRef idx="0">
          <a:scrgbClr r="0" g="0" b="0"/>
        </a:fillRef>
        <a:effectRef idx="0">
          <a:scrgbClr r="0" g="0" b="0"/>
        </a:effectRef>
        <a:fontRef idx="minor"/>
      </dsp:style>
    </dsp:sp>
    <dsp:sp modelId="{EF5BD4BE-4DF8-46E9-B49F-386092AE0D4C}">
      <dsp:nvSpPr>
        <dsp:cNvPr id="0" name=""/>
        <dsp:cNvSpPr/>
      </dsp:nvSpPr>
      <dsp:spPr>
        <a:xfrm>
          <a:off x="11444592" y="3777031"/>
          <a:ext cx="4227461" cy="7947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1">
          <a:noAutofit/>
        </a:bodyPr>
        <a:lstStyle/>
        <a:p>
          <a:pPr lvl="0" algn="ctr" defTabSz="889000">
            <a:lnSpc>
              <a:spcPct val="90000"/>
            </a:lnSpc>
            <a:spcBef>
              <a:spcPct val="0"/>
            </a:spcBef>
            <a:spcAft>
              <a:spcPct val="35000"/>
            </a:spcAft>
            <a:defRPr b="1"/>
          </a:pPr>
          <a:r>
            <a:rPr lang="en-US" sz="2000" b="1" kern="1200" dirty="0" smtClean="0">
              <a:latin typeface="Verdana" panose="020B0604030504040204" pitchFamily="34" charset="0"/>
              <a:ea typeface="Verdana" panose="020B0604030504040204" pitchFamily="34" charset="0"/>
              <a:cs typeface="Calibri"/>
            </a:rPr>
            <a:t>Post-Grant Support </a:t>
          </a:r>
          <a:endParaRPr lang="en-US" sz="2000" b="1" kern="1200" dirty="0">
            <a:latin typeface="Verdana" panose="020B0604030504040204" pitchFamily="34" charset="0"/>
            <a:ea typeface="Verdana" panose="020B0604030504040204" pitchFamily="34" charset="0"/>
            <a:cs typeface="Calibri"/>
          </a:endParaRPr>
        </a:p>
      </dsp:txBody>
      <dsp:txXfrm>
        <a:off x="11444592" y="3777031"/>
        <a:ext cx="4227461" cy="794794"/>
      </dsp:txXfrm>
    </dsp:sp>
    <dsp:sp modelId="{A40A2965-A2A3-4690-8F94-BC1677B4A197}">
      <dsp:nvSpPr>
        <dsp:cNvPr id="0" name=""/>
        <dsp:cNvSpPr/>
      </dsp:nvSpPr>
      <dsp:spPr>
        <a:xfrm>
          <a:off x="10719289" y="3464037"/>
          <a:ext cx="105503" cy="105503"/>
        </a:xfrm>
        <a:prstGeom prst="ellipse">
          <a:avLst/>
        </a:prstGeom>
        <a:solidFill>
          <a:schemeClr val="accent2">
            <a:hueOff val="3511139"/>
            <a:satOff val="-4379"/>
            <a:lumOff val="1030"/>
            <a:alphaOff val="0"/>
          </a:schemeClr>
        </a:solidFill>
        <a:ln w="25400" cap="flat" cmpd="sng" algn="ctr">
          <a:solidFill>
            <a:schemeClr val="accent2">
              <a:hueOff val="3511139"/>
              <a:satOff val="-4379"/>
              <a:lumOff val="103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EA1A1D0-135E-4A95-90CB-8F3B5423FEA5}">
      <dsp:nvSpPr>
        <dsp:cNvPr id="0" name=""/>
        <dsp:cNvSpPr/>
      </dsp:nvSpPr>
      <dsp:spPr>
        <a:xfrm>
          <a:off x="11156356" y="981184"/>
          <a:ext cx="4803933" cy="1199225"/>
        </a:xfrm>
        <a:prstGeom prst="roundRect">
          <a:avLst/>
        </a:prstGeom>
        <a:solidFill>
          <a:schemeClr val="lt1">
            <a:alpha val="90000"/>
            <a:hueOff val="0"/>
            <a:satOff val="0"/>
            <a:lumOff val="0"/>
            <a:alphaOff val="0"/>
          </a:schemeClr>
        </a:solidFill>
        <a:ln w="25400" cap="flat" cmpd="sng" algn="ctr">
          <a:solidFill>
            <a:schemeClr val="accent2">
              <a:hueOff val="4681519"/>
              <a:satOff val="-5839"/>
              <a:lumOff val="1373"/>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51130" tIns="151130" rIns="151130" bIns="151130" numCol="1" spcCol="1270" anchor="ctr" anchorCtr="0">
          <a:noAutofit/>
        </a:bodyPr>
        <a:lstStyle/>
        <a:p>
          <a:pPr lvl="0" algn="l" defTabSz="755650" rtl="0">
            <a:lnSpc>
              <a:spcPct val="90000"/>
            </a:lnSpc>
            <a:spcBef>
              <a:spcPct val="0"/>
            </a:spcBef>
            <a:spcAft>
              <a:spcPct val="35000"/>
            </a:spcAft>
          </a:pPr>
          <a:r>
            <a:rPr lang="en-US" sz="1700" kern="1200" smtClean="0">
              <a:latin typeface="Verdana" panose="020B0604030504040204" pitchFamily="34" charset="0"/>
              <a:ea typeface="Verdana" panose="020B0604030504040204" pitchFamily="34" charset="0"/>
              <a:cs typeface="Calibri"/>
            </a:rPr>
            <a:t>Project implementation and networking opportunities</a:t>
          </a:r>
          <a:endParaRPr lang="en-US" sz="1700" kern="1200" dirty="0">
            <a:latin typeface="Verdana" panose="020B0604030504040204" pitchFamily="34" charset="0"/>
            <a:ea typeface="Verdana" panose="020B0604030504040204" pitchFamily="34" charset="0"/>
            <a:cs typeface="Calibri"/>
          </a:endParaRPr>
        </a:p>
      </dsp:txBody>
      <dsp:txXfrm>
        <a:off x="11214897" y="1039725"/>
        <a:ext cx="4686851" cy="1082143"/>
      </dsp:txXfrm>
    </dsp:sp>
    <dsp:sp modelId="{6AEA8249-6A9B-48FB-98F7-3B3C098E7B91}">
      <dsp:nvSpPr>
        <dsp:cNvPr id="0" name=""/>
        <dsp:cNvSpPr/>
      </dsp:nvSpPr>
      <dsp:spPr>
        <a:xfrm>
          <a:off x="13558323" y="2180409"/>
          <a:ext cx="0" cy="1336379"/>
        </a:xfrm>
        <a:prstGeom prst="line">
          <a:avLst/>
        </a:prstGeom>
        <a:noFill/>
        <a:ln w="9525" cap="flat" cmpd="sng" algn="ctr">
          <a:solidFill>
            <a:schemeClr val="accent2">
              <a:hueOff val="4681519"/>
              <a:satOff val="-5839"/>
              <a:lumOff val="1373"/>
              <a:alphaOff val="0"/>
            </a:schemeClr>
          </a:solidFill>
          <a:prstDash val="solid"/>
        </a:ln>
        <a:effectLst/>
      </dsp:spPr>
      <dsp:style>
        <a:lnRef idx="1">
          <a:scrgbClr r="0" g="0" b="0"/>
        </a:lnRef>
        <a:fillRef idx="0">
          <a:scrgbClr r="0" g="0" b="0"/>
        </a:fillRef>
        <a:effectRef idx="0">
          <a:scrgbClr r="0" g="0" b="0"/>
        </a:effectRef>
        <a:fontRef idx="minor"/>
      </dsp:style>
    </dsp:sp>
    <dsp:sp modelId="{F1FD9C7E-12E4-4844-8F9D-3C197182290A}">
      <dsp:nvSpPr>
        <dsp:cNvPr id="0" name=""/>
        <dsp:cNvSpPr/>
      </dsp:nvSpPr>
      <dsp:spPr>
        <a:xfrm>
          <a:off x="13505571" y="3464037"/>
          <a:ext cx="105503" cy="105503"/>
        </a:xfrm>
        <a:prstGeom prst="ellipse">
          <a:avLst/>
        </a:prstGeom>
        <a:solidFill>
          <a:schemeClr val="accent2">
            <a:hueOff val="4681519"/>
            <a:satOff val="-5839"/>
            <a:lumOff val="1373"/>
            <a:alphaOff val="0"/>
          </a:schemeClr>
        </a:solidFill>
        <a:ln w="25400" cap="flat" cmpd="sng" algn="ctr">
          <a:solidFill>
            <a:schemeClr val="accent2">
              <a:hueOff val="4681519"/>
              <a:satOff val="-5839"/>
              <a:lumOff val="1373"/>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441FBDC-3887-4E0C-9AF8-CF7ADABA9A9A}">
      <dsp:nvSpPr>
        <dsp:cNvPr id="0" name=""/>
        <dsp:cNvSpPr/>
      </dsp:nvSpPr>
      <dsp:spPr>
        <a:xfrm>
          <a:off x="9409" y="3733797"/>
          <a:ext cx="2145134" cy="214449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en-IE" sz="2000" b="1" kern="1200" dirty="0" smtClean="0">
              <a:latin typeface="Verdana" panose="020B0604030504040204" pitchFamily="34" charset="0"/>
              <a:ea typeface="Verdana" panose="020B0604030504040204" pitchFamily="34" charset="0"/>
            </a:rPr>
            <a:t>Assign reviewers </a:t>
          </a:r>
          <a:r>
            <a:rPr lang="en-IE" sz="2000" kern="1200" dirty="0" smtClean="0">
              <a:latin typeface="Verdana" panose="020B0604030504040204" pitchFamily="34" charset="0"/>
              <a:ea typeface="Verdana" panose="020B0604030504040204" pitchFamily="34" charset="0"/>
            </a:rPr>
            <a:t>Abstract + keywords</a:t>
          </a:r>
          <a:endParaRPr lang="en-US" sz="2000" kern="1200" dirty="0">
            <a:latin typeface="Verdana" panose="020B0604030504040204" pitchFamily="34" charset="0"/>
            <a:ea typeface="Verdana" panose="020B0604030504040204" pitchFamily="34" charset="0"/>
          </a:endParaRPr>
        </a:p>
      </dsp:txBody>
      <dsp:txXfrm>
        <a:off x="72219" y="3796607"/>
        <a:ext cx="2019514" cy="2018870"/>
      </dsp:txXfrm>
    </dsp:sp>
    <dsp:sp modelId="{F0589AB0-AC39-46C4-94CB-B58A23690503}">
      <dsp:nvSpPr>
        <dsp:cNvPr id="0" name=""/>
        <dsp:cNvSpPr/>
      </dsp:nvSpPr>
      <dsp:spPr>
        <a:xfrm>
          <a:off x="2154543" y="4796000"/>
          <a:ext cx="858053" cy="20085"/>
        </a:xfrm>
        <a:custGeom>
          <a:avLst/>
          <a:gdLst/>
          <a:ahLst/>
          <a:cxnLst/>
          <a:rect l="0" t="0" r="0" b="0"/>
          <a:pathLst>
            <a:path>
              <a:moveTo>
                <a:pt x="0" y="10042"/>
              </a:moveTo>
              <a:lnTo>
                <a:pt x="858053" y="10042"/>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444500">
            <a:lnSpc>
              <a:spcPct val="90000"/>
            </a:lnSpc>
            <a:spcBef>
              <a:spcPct val="0"/>
            </a:spcBef>
            <a:spcAft>
              <a:spcPct val="35000"/>
            </a:spcAft>
          </a:pPr>
          <a:endParaRPr lang="en-US" sz="1000" kern="1200">
            <a:latin typeface="Verdana" panose="020B0604030504040204" pitchFamily="34" charset="0"/>
            <a:ea typeface="Verdana" panose="020B0604030504040204" pitchFamily="34" charset="0"/>
          </a:endParaRPr>
        </a:p>
      </dsp:txBody>
      <dsp:txXfrm>
        <a:off x="2562118" y="4784591"/>
        <a:ext cx="42902" cy="42902"/>
      </dsp:txXfrm>
    </dsp:sp>
    <dsp:sp modelId="{9FB99D07-BF2F-4A96-8134-54B6E9E50A2A}">
      <dsp:nvSpPr>
        <dsp:cNvPr id="0" name=""/>
        <dsp:cNvSpPr/>
      </dsp:nvSpPr>
      <dsp:spPr>
        <a:xfrm>
          <a:off x="3012597" y="3733797"/>
          <a:ext cx="2145134" cy="2144490"/>
        </a:xfrm>
        <a:prstGeom prst="roundRect">
          <a:avLst>
            <a:gd name="adj" fmla="val 1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en-IE" sz="2000" b="1" kern="1200" dirty="0" smtClean="0">
              <a:latin typeface="Verdana" panose="020B0604030504040204" pitchFamily="34" charset="0"/>
              <a:ea typeface="Verdana" panose="020B0604030504040204" pitchFamily="34" charset="0"/>
            </a:rPr>
            <a:t>Conflict of Interest </a:t>
          </a:r>
          <a:r>
            <a:rPr lang="en-IE" sz="2000" kern="1200" dirty="0" smtClean="0">
              <a:latin typeface="Verdana" panose="020B0604030504040204" pitchFamily="34" charset="0"/>
              <a:ea typeface="Verdana" panose="020B0604030504040204" pitchFamily="34" charset="0"/>
            </a:rPr>
            <a:t>Identified + declared + excluded reviewer</a:t>
          </a:r>
          <a:endParaRPr lang="en-US" sz="2000" kern="1200" dirty="0">
            <a:latin typeface="Verdana" panose="020B0604030504040204" pitchFamily="34" charset="0"/>
            <a:ea typeface="Verdana" panose="020B0604030504040204" pitchFamily="34" charset="0"/>
          </a:endParaRPr>
        </a:p>
      </dsp:txBody>
      <dsp:txXfrm>
        <a:off x="3075407" y="3796607"/>
        <a:ext cx="2019514" cy="2018870"/>
      </dsp:txXfrm>
    </dsp:sp>
    <dsp:sp modelId="{B52AB0E0-8BE7-4E26-809F-A0375852F03F}">
      <dsp:nvSpPr>
        <dsp:cNvPr id="0" name=""/>
        <dsp:cNvSpPr/>
      </dsp:nvSpPr>
      <dsp:spPr>
        <a:xfrm>
          <a:off x="5157731" y="4796000"/>
          <a:ext cx="858053" cy="20085"/>
        </a:xfrm>
        <a:custGeom>
          <a:avLst/>
          <a:gdLst/>
          <a:ahLst/>
          <a:cxnLst/>
          <a:rect l="0" t="0" r="0" b="0"/>
          <a:pathLst>
            <a:path>
              <a:moveTo>
                <a:pt x="0" y="10042"/>
              </a:moveTo>
              <a:lnTo>
                <a:pt x="858053" y="10042"/>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444500">
            <a:lnSpc>
              <a:spcPct val="90000"/>
            </a:lnSpc>
            <a:spcBef>
              <a:spcPct val="0"/>
            </a:spcBef>
            <a:spcAft>
              <a:spcPct val="35000"/>
            </a:spcAft>
          </a:pPr>
          <a:endParaRPr lang="en-US" sz="1000" kern="1200">
            <a:latin typeface="Verdana" panose="020B0604030504040204" pitchFamily="34" charset="0"/>
            <a:ea typeface="Verdana" panose="020B0604030504040204" pitchFamily="34" charset="0"/>
          </a:endParaRPr>
        </a:p>
      </dsp:txBody>
      <dsp:txXfrm>
        <a:off x="5565306" y="4784591"/>
        <a:ext cx="42902" cy="42902"/>
      </dsp:txXfrm>
    </dsp:sp>
    <dsp:sp modelId="{7B1A03D0-6AA0-4CD2-B385-392799485F59}">
      <dsp:nvSpPr>
        <dsp:cNvPr id="0" name=""/>
        <dsp:cNvSpPr/>
      </dsp:nvSpPr>
      <dsp:spPr>
        <a:xfrm>
          <a:off x="6015784" y="3733797"/>
          <a:ext cx="2145134" cy="2144490"/>
        </a:xfrm>
        <a:prstGeom prst="roundRect">
          <a:avLst>
            <a:gd name="adj" fmla="val 10000"/>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en-IE" sz="2000" b="1" kern="1200" dirty="0" smtClean="0">
              <a:latin typeface="Verdana" panose="020B0604030504040204" pitchFamily="34" charset="0"/>
              <a:ea typeface="Verdana" panose="020B0604030504040204" pitchFamily="34" charset="0"/>
            </a:rPr>
            <a:t>Individual Reviews </a:t>
          </a:r>
          <a:r>
            <a:rPr lang="en-IE" sz="2000" kern="1200" dirty="0" smtClean="0">
              <a:latin typeface="Verdana" panose="020B0604030504040204" pitchFamily="34" charset="0"/>
              <a:ea typeface="Verdana" panose="020B0604030504040204" pitchFamily="34" charset="0"/>
            </a:rPr>
            <a:t>Panel Members + CPRs</a:t>
          </a:r>
          <a:br>
            <a:rPr lang="en-IE" sz="2000" kern="1200" dirty="0" smtClean="0">
              <a:latin typeface="Verdana" panose="020B0604030504040204" pitchFamily="34" charset="0"/>
              <a:ea typeface="Verdana" panose="020B0604030504040204" pitchFamily="34" charset="0"/>
            </a:rPr>
          </a:br>
          <a:r>
            <a:rPr lang="en-IE" sz="2000" kern="1200" dirty="0" smtClean="0">
              <a:latin typeface="Verdana" panose="020B0604030504040204" pitchFamily="34" charset="0"/>
              <a:ea typeface="Verdana" panose="020B0604030504040204" pitchFamily="34" charset="0"/>
            </a:rPr>
            <a:t>Generalist</a:t>
          </a:r>
          <a:endParaRPr lang="en-US" sz="2000" kern="1200" dirty="0">
            <a:latin typeface="Verdana" panose="020B0604030504040204" pitchFamily="34" charset="0"/>
            <a:ea typeface="Verdana" panose="020B0604030504040204" pitchFamily="34" charset="0"/>
          </a:endParaRPr>
        </a:p>
      </dsp:txBody>
      <dsp:txXfrm>
        <a:off x="6078594" y="3796607"/>
        <a:ext cx="2019514" cy="2018870"/>
      </dsp:txXfrm>
    </dsp:sp>
    <dsp:sp modelId="{656CD2F3-15CD-45D3-B57A-B9E76B98AA02}">
      <dsp:nvSpPr>
        <dsp:cNvPr id="0" name=""/>
        <dsp:cNvSpPr/>
      </dsp:nvSpPr>
      <dsp:spPr>
        <a:xfrm>
          <a:off x="8160919" y="4796000"/>
          <a:ext cx="858053" cy="20085"/>
        </a:xfrm>
        <a:custGeom>
          <a:avLst/>
          <a:gdLst/>
          <a:ahLst/>
          <a:cxnLst/>
          <a:rect l="0" t="0" r="0" b="0"/>
          <a:pathLst>
            <a:path>
              <a:moveTo>
                <a:pt x="0" y="10042"/>
              </a:moveTo>
              <a:lnTo>
                <a:pt x="858053" y="10042"/>
              </a:lnTo>
            </a:path>
          </a:pathLst>
        </a:custGeom>
        <a:noFill/>
        <a:ln w="2540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444500">
            <a:lnSpc>
              <a:spcPct val="90000"/>
            </a:lnSpc>
            <a:spcBef>
              <a:spcPct val="0"/>
            </a:spcBef>
            <a:spcAft>
              <a:spcPct val="35000"/>
            </a:spcAft>
          </a:pPr>
          <a:endParaRPr lang="en-US" sz="1000" kern="1200">
            <a:latin typeface="Verdana" panose="020B0604030504040204" pitchFamily="34" charset="0"/>
            <a:ea typeface="Verdana" panose="020B0604030504040204" pitchFamily="34" charset="0"/>
          </a:endParaRPr>
        </a:p>
      </dsp:txBody>
      <dsp:txXfrm>
        <a:off x="8568494" y="4784591"/>
        <a:ext cx="42902" cy="42902"/>
      </dsp:txXfrm>
    </dsp:sp>
    <dsp:sp modelId="{63417725-9AB4-4CF1-B6A1-E8461CF5A550}">
      <dsp:nvSpPr>
        <dsp:cNvPr id="0" name=""/>
        <dsp:cNvSpPr/>
      </dsp:nvSpPr>
      <dsp:spPr>
        <a:xfrm>
          <a:off x="9018972" y="3809998"/>
          <a:ext cx="2145134" cy="1992089"/>
        </a:xfrm>
        <a:prstGeom prst="roundRect">
          <a:avLst>
            <a:gd name="adj" fmla="val 10000"/>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en-IE" sz="2000" b="1" kern="1200" dirty="0" smtClean="0">
              <a:latin typeface="Verdana" panose="020B0604030504040204" pitchFamily="34" charset="0"/>
              <a:ea typeface="Verdana" panose="020B0604030504040204" pitchFamily="34" charset="0"/>
            </a:rPr>
            <a:t>Step 1 Panel Meeting</a:t>
          </a:r>
          <a:endParaRPr lang="en-US" sz="2000" kern="1200" dirty="0">
            <a:latin typeface="Verdana" panose="020B0604030504040204" pitchFamily="34" charset="0"/>
            <a:ea typeface="Verdana" panose="020B0604030504040204" pitchFamily="34" charset="0"/>
          </a:endParaRPr>
        </a:p>
      </dsp:txBody>
      <dsp:txXfrm>
        <a:off x="9077318" y="3868344"/>
        <a:ext cx="2028442" cy="1875397"/>
      </dsp:txXfrm>
    </dsp:sp>
    <dsp:sp modelId="{531185F8-2261-4465-80EC-95CE39EE53A6}">
      <dsp:nvSpPr>
        <dsp:cNvPr id="0" name=""/>
        <dsp:cNvSpPr/>
      </dsp:nvSpPr>
      <dsp:spPr>
        <a:xfrm>
          <a:off x="11164107" y="4796000"/>
          <a:ext cx="858053" cy="20085"/>
        </a:xfrm>
        <a:custGeom>
          <a:avLst/>
          <a:gdLst/>
          <a:ahLst/>
          <a:cxnLst/>
          <a:rect l="0" t="0" r="0" b="0"/>
          <a:pathLst>
            <a:path>
              <a:moveTo>
                <a:pt x="0" y="10042"/>
              </a:moveTo>
              <a:lnTo>
                <a:pt x="858053" y="10042"/>
              </a:lnTo>
            </a:path>
          </a:pathLst>
        </a:custGeom>
        <a:noFill/>
        <a:ln w="2540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444500">
            <a:lnSpc>
              <a:spcPct val="90000"/>
            </a:lnSpc>
            <a:spcBef>
              <a:spcPct val="0"/>
            </a:spcBef>
            <a:spcAft>
              <a:spcPct val="35000"/>
            </a:spcAft>
          </a:pPr>
          <a:endParaRPr lang="en-US" sz="1000" kern="1200">
            <a:latin typeface="Verdana" panose="020B0604030504040204" pitchFamily="34" charset="0"/>
            <a:ea typeface="Verdana" panose="020B0604030504040204" pitchFamily="34" charset="0"/>
          </a:endParaRPr>
        </a:p>
      </dsp:txBody>
      <dsp:txXfrm>
        <a:off x="11571682" y="4784591"/>
        <a:ext cx="42902" cy="42902"/>
      </dsp:txXfrm>
    </dsp:sp>
    <dsp:sp modelId="{753C0C57-503A-463C-B7BA-0B1EE8B753EB}">
      <dsp:nvSpPr>
        <dsp:cNvPr id="0" name=""/>
        <dsp:cNvSpPr/>
      </dsp:nvSpPr>
      <dsp:spPr>
        <a:xfrm>
          <a:off x="12022160" y="3809998"/>
          <a:ext cx="2145134" cy="1992089"/>
        </a:xfrm>
        <a:prstGeom prst="roundRect">
          <a:avLst>
            <a:gd name="adj" fmla="val 10000"/>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en-IE" sz="2000" b="1" kern="1200" dirty="0" smtClean="0">
              <a:latin typeface="Verdana" panose="020B0604030504040204" pitchFamily="34" charset="0"/>
              <a:ea typeface="Verdana" panose="020B0604030504040204" pitchFamily="34" charset="0"/>
            </a:rPr>
            <a:t>Discussion</a:t>
          </a:r>
          <a:r>
            <a:rPr lang="el-GR" sz="2000" b="1" kern="1200" dirty="0" smtClean="0">
              <a:latin typeface="Verdana" panose="020B0604030504040204" pitchFamily="34" charset="0"/>
              <a:ea typeface="Verdana" panose="020B0604030504040204" pitchFamily="34" charset="0"/>
            </a:rPr>
            <a:t> &amp; </a:t>
          </a:r>
          <a:r>
            <a:rPr lang="en-IE" sz="2000" b="1" kern="1200" dirty="0" smtClean="0">
              <a:latin typeface="Verdana" panose="020B0604030504040204" pitchFamily="34" charset="0"/>
              <a:ea typeface="Verdana" panose="020B0604030504040204" pitchFamily="34" charset="0"/>
            </a:rPr>
            <a:t>Ranking</a:t>
          </a:r>
          <a:endParaRPr lang="en-US" sz="2000" kern="1200" dirty="0">
            <a:latin typeface="Verdana" panose="020B0604030504040204" pitchFamily="34" charset="0"/>
            <a:ea typeface="Verdana" panose="020B0604030504040204" pitchFamily="34" charset="0"/>
          </a:endParaRPr>
        </a:p>
      </dsp:txBody>
      <dsp:txXfrm>
        <a:off x="12080506" y="3868344"/>
        <a:ext cx="2028442" cy="1875397"/>
      </dsp:txXfrm>
    </dsp:sp>
    <dsp:sp modelId="{FC2E43F1-B2E3-480A-A41F-4BF5516A1D93}">
      <dsp:nvSpPr>
        <dsp:cNvPr id="0" name=""/>
        <dsp:cNvSpPr/>
      </dsp:nvSpPr>
      <dsp:spPr>
        <a:xfrm rot="17585639">
          <a:off x="13502536" y="3789868"/>
          <a:ext cx="2187570" cy="20085"/>
        </a:xfrm>
        <a:custGeom>
          <a:avLst/>
          <a:gdLst/>
          <a:ahLst/>
          <a:cxnLst/>
          <a:rect l="0" t="0" r="0" b="0"/>
          <a:pathLst>
            <a:path>
              <a:moveTo>
                <a:pt x="0" y="10042"/>
              </a:moveTo>
              <a:lnTo>
                <a:pt x="2187570" y="10042"/>
              </a:lnTo>
            </a:path>
          </a:pathLst>
        </a:custGeom>
        <a:noFill/>
        <a:ln w="2540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444500">
            <a:lnSpc>
              <a:spcPct val="90000"/>
            </a:lnSpc>
            <a:spcBef>
              <a:spcPct val="0"/>
            </a:spcBef>
            <a:spcAft>
              <a:spcPct val="35000"/>
            </a:spcAft>
          </a:pPr>
          <a:endParaRPr lang="en-US" sz="1000" kern="1200">
            <a:latin typeface="Verdana" panose="020B0604030504040204" pitchFamily="34" charset="0"/>
            <a:ea typeface="Verdana" panose="020B0604030504040204" pitchFamily="34" charset="0"/>
          </a:endParaRPr>
        </a:p>
      </dsp:txBody>
      <dsp:txXfrm>
        <a:off x="14541632" y="3745221"/>
        <a:ext cx="109378" cy="109378"/>
      </dsp:txXfrm>
    </dsp:sp>
    <dsp:sp modelId="{D791344C-D923-4EC2-8468-2CC1C3EEF9B4}">
      <dsp:nvSpPr>
        <dsp:cNvPr id="0" name=""/>
        <dsp:cNvSpPr/>
      </dsp:nvSpPr>
      <dsp:spPr>
        <a:xfrm>
          <a:off x="15025348" y="2257494"/>
          <a:ext cx="2145134" cy="1072567"/>
        </a:xfrm>
        <a:prstGeom prst="roundRect">
          <a:avLst>
            <a:gd name="adj" fmla="val 10000"/>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el-GR" sz="2000" kern="1200" dirty="0" smtClean="0">
              <a:solidFill>
                <a:schemeClr val="tx1"/>
              </a:solidFill>
              <a:latin typeface="Verdana" panose="020B0604030504040204" pitchFamily="34" charset="0"/>
              <a:ea typeface="Verdana" panose="020B0604030504040204" pitchFamily="34" charset="0"/>
            </a:rPr>
            <a:t>Α</a:t>
          </a:r>
          <a:r>
            <a:rPr lang="en-US" sz="2000" kern="1200" dirty="0" smtClean="0">
              <a:solidFill>
                <a:schemeClr val="tx1"/>
              </a:solidFill>
              <a:latin typeface="Verdana" panose="020B0604030504040204" pitchFamily="34" charset="0"/>
              <a:ea typeface="Verdana" panose="020B0604030504040204" pitchFamily="34" charset="0"/>
            </a:rPr>
            <a:t>: invited</a:t>
          </a:r>
          <a:endParaRPr lang="en-US" sz="2000" kern="1200" dirty="0">
            <a:solidFill>
              <a:schemeClr val="tx1"/>
            </a:solidFill>
            <a:latin typeface="Verdana" panose="020B0604030504040204" pitchFamily="34" charset="0"/>
            <a:ea typeface="Verdana" panose="020B0604030504040204" pitchFamily="34" charset="0"/>
          </a:endParaRPr>
        </a:p>
      </dsp:txBody>
      <dsp:txXfrm>
        <a:off x="15056762" y="2288908"/>
        <a:ext cx="2082306" cy="1009739"/>
      </dsp:txXfrm>
    </dsp:sp>
    <dsp:sp modelId="{265CE616-E258-44D5-9A0D-E30FC73060B9}">
      <dsp:nvSpPr>
        <dsp:cNvPr id="0" name=""/>
        <dsp:cNvSpPr/>
      </dsp:nvSpPr>
      <dsp:spPr>
        <a:xfrm rot="19457599">
          <a:off x="14067973" y="4487637"/>
          <a:ext cx="1056696" cy="20085"/>
        </a:xfrm>
        <a:custGeom>
          <a:avLst/>
          <a:gdLst/>
          <a:ahLst/>
          <a:cxnLst/>
          <a:rect l="0" t="0" r="0" b="0"/>
          <a:pathLst>
            <a:path>
              <a:moveTo>
                <a:pt x="0" y="10042"/>
              </a:moveTo>
              <a:lnTo>
                <a:pt x="1056696" y="10042"/>
              </a:lnTo>
            </a:path>
          </a:pathLst>
        </a:custGeom>
        <a:noFill/>
        <a:ln w="2540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311150">
            <a:lnSpc>
              <a:spcPct val="90000"/>
            </a:lnSpc>
            <a:spcBef>
              <a:spcPct val="0"/>
            </a:spcBef>
            <a:spcAft>
              <a:spcPct val="35000"/>
            </a:spcAft>
          </a:pPr>
          <a:endParaRPr lang="en-US" sz="700" kern="1200"/>
        </a:p>
      </dsp:txBody>
      <dsp:txXfrm>
        <a:off x="14569904" y="4471262"/>
        <a:ext cx="52834" cy="52834"/>
      </dsp:txXfrm>
    </dsp:sp>
    <dsp:sp modelId="{A3C79B5D-079B-4259-84BC-6BFEBE5CA36D}">
      <dsp:nvSpPr>
        <dsp:cNvPr id="0" name=""/>
        <dsp:cNvSpPr/>
      </dsp:nvSpPr>
      <dsp:spPr>
        <a:xfrm>
          <a:off x="15025348" y="3490947"/>
          <a:ext cx="2145134" cy="1396739"/>
        </a:xfrm>
        <a:prstGeom prst="roundRect">
          <a:avLst>
            <a:gd name="adj" fmla="val 10000"/>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en-US" sz="2000" b="1" kern="1200" dirty="0" smtClean="0">
              <a:latin typeface="Verdana" panose="020B0604030504040204" pitchFamily="34" charset="0"/>
              <a:ea typeface="Verdana" panose="020B0604030504040204" pitchFamily="34" charset="0"/>
            </a:rPr>
            <a:t>A: </a:t>
          </a:r>
          <a:r>
            <a:rPr lang="en-IE" sz="2000" kern="1200" dirty="0" smtClean="0">
              <a:latin typeface="Verdana" panose="020B0604030504040204" pitchFamily="34" charset="0"/>
              <a:ea typeface="Verdana" panose="020B0604030504040204" pitchFamily="34" charset="0"/>
            </a:rPr>
            <a:t>not invited</a:t>
          </a:r>
          <a:br>
            <a:rPr lang="en-IE" sz="2000" kern="1200" dirty="0" smtClean="0">
              <a:latin typeface="Verdana" panose="020B0604030504040204" pitchFamily="34" charset="0"/>
              <a:ea typeface="Verdana" panose="020B0604030504040204" pitchFamily="34" charset="0"/>
            </a:rPr>
          </a:br>
          <a:r>
            <a:rPr lang="en-IE" sz="2000" kern="1200" dirty="0" smtClean="0">
              <a:latin typeface="Verdana" panose="020B0604030504040204" pitchFamily="34" charset="0"/>
              <a:ea typeface="Verdana" panose="020B0604030504040204" pitchFamily="34" charset="0"/>
            </a:rPr>
            <a:t>can apply </a:t>
          </a:r>
          <a:br>
            <a:rPr lang="en-IE" sz="2000" kern="1200" dirty="0" smtClean="0">
              <a:latin typeface="Verdana" panose="020B0604030504040204" pitchFamily="34" charset="0"/>
              <a:ea typeface="Verdana" panose="020B0604030504040204" pitchFamily="34" charset="0"/>
            </a:rPr>
          </a:br>
          <a:r>
            <a:rPr lang="en-IE" sz="2000" kern="1200" dirty="0" smtClean="0">
              <a:latin typeface="Verdana" panose="020B0604030504040204" pitchFamily="34" charset="0"/>
              <a:ea typeface="Verdana" panose="020B0604030504040204" pitchFamily="34" charset="0"/>
            </a:rPr>
            <a:t>next year</a:t>
          </a:r>
          <a:endParaRPr lang="en-US" sz="2000" kern="1200" dirty="0" smtClean="0">
            <a:latin typeface="Verdana" panose="020B0604030504040204" pitchFamily="34" charset="0"/>
            <a:ea typeface="Verdana" panose="020B0604030504040204" pitchFamily="34" charset="0"/>
          </a:endParaRPr>
        </a:p>
        <a:p>
          <a:pPr lvl="0" algn="ctr" defTabSz="711200">
            <a:lnSpc>
              <a:spcPct val="90000"/>
            </a:lnSpc>
            <a:spcBef>
              <a:spcPct val="0"/>
            </a:spcBef>
            <a:spcAft>
              <a:spcPct val="35000"/>
            </a:spcAft>
          </a:pPr>
          <a:endParaRPr lang="en-US" sz="2000" kern="1200" dirty="0">
            <a:latin typeface="Verdana" panose="020B0604030504040204" pitchFamily="34" charset="0"/>
            <a:ea typeface="Verdana" panose="020B0604030504040204" pitchFamily="34" charset="0"/>
          </a:endParaRPr>
        </a:p>
      </dsp:txBody>
      <dsp:txXfrm>
        <a:off x="15066257" y="3531856"/>
        <a:ext cx="2063316" cy="1314921"/>
      </dsp:txXfrm>
    </dsp:sp>
    <dsp:sp modelId="{047207AE-1923-439E-ABF7-7935F0A6BE7B}">
      <dsp:nvSpPr>
        <dsp:cNvPr id="0" name=""/>
        <dsp:cNvSpPr/>
      </dsp:nvSpPr>
      <dsp:spPr>
        <a:xfrm rot="2533707">
          <a:off x="14016924" y="5185406"/>
          <a:ext cx="1158794" cy="20085"/>
        </a:xfrm>
        <a:custGeom>
          <a:avLst/>
          <a:gdLst/>
          <a:ahLst/>
          <a:cxnLst/>
          <a:rect l="0" t="0" r="0" b="0"/>
          <a:pathLst>
            <a:path>
              <a:moveTo>
                <a:pt x="0" y="10042"/>
              </a:moveTo>
              <a:lnTo>
                <a:pt x="1158794" y="10042"/>
              </a:lnTo>
            </a:path>
          </a:pathLst>
        </a:custGeom>
        <a:noFill/>
        <a:ln w="2540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444500">
            <a:lnSpc>
              <a:spcPct val="90000"/>
            </a:lnSpc>
            <a:spcBef>
              <a:spcPct val="0"/>
            </a:spcBef>
            <a:spcAft>
              <a:spcPct val="35000"/>
            </a:spcAft>
          </a:pPr>
          <a:endParaRPr lang="en-US" sz="1000" kern="1200">
            <a:latin typeface="Verdana" panose="020B0604030504040204" pitchFamily="34" charset="0"/>
            <a:ea typeface="Verdana" panose="020B0604030504040204" pitchFamily="34" charset="0"/>
          </a:endParaRPr>
        </a:p>
      </dsp:txBody>
      <dsp:txXfrm>
        <a:off x="14567351" y="5166479"/>
        <a:ext cx="57939" cy="57939"/>
      </dsp:txXfrm>
    </dsp:sp>
    <dsp:sp modelId="{A9B3F3C1-510B-458F-A93D-5CADBAB9F6C1}">
      <dsp:nvSpPr>
        <dsp:cNvPr id="0" name=""/>
        <dsp:cNvSpPr/>
      </dsp:nvSpPr>
      <dsp:spPr>
        <a:xfrm>
          <a:off x="15025348" y="5048571"/>
          <a:ext cx="2145134" cy="1072567"/>
        </a:xfrm>
        <a:prstGeom prst="roundRect">
          <a:avLst>
            <a:gd name="adj" fmla="val 10000"/>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el-GR" sz="2000" kern="1200" smtClean="0">
              <a:latin typeface="Verdana" panose="020B0604030504040204" pitchFamily="34" charset="0"/>
              <a:ea typeface="Verdana" panose="020B0604030504040204" pitchFamily="34" charset="0"/>
            </a:rPr>
            <a:t>Β</a:t>
          </a:r>
          <a:r>
            <a:rPr lang="en-US" sz="2000" kern="1200" smtClean="0">
              <a:latin typeface="Verdana" panose="020B0604030504040204" pitchFamily="34" charset="0"/>
              <a:ea typeface="Verdana" panose="020B0604030504040204" pitchFamily="34" charset="0"/>
            </a:rPr>
            <a:t>:</a:t>
          </a:r>
          <a:r>
            <a:rPr lang="en-IE" sz="2000" kern="1200" smtClean="0">
              <a:latin typeface="Verdana" panose="020B0604030504040204" pitchFamily="34" charset="0"/>
              <a:ea typeface="Verdana" panose="020B0604030504040204" pitchFamily="34" charset="0"/>
            </a:rPr>
            <a:t>Wait for 1 </a:t>
          </a:r>
          <a:br>
            <a:rPr lang="en-IE" sz="2000" kern="1200" smtClean="0">
              <a:latin typeface="Verdana" panose="020B0604030504040204" pitchFamily="34" charset="0"/>
              <a:ea typeface="Verdana" panose="020B0604030504040204" pitchFamily="34" charset="0"/>
            </a:rPr>
          </a:br>
          <a:r>
            <a:rPr lang="en-IE" sz="2000" kern="1200" smtClean="0">
              <a:latin typeface="Verdana" panose="020B0604030504040204" pitchFamily="34" charset="0"/>
              <a:ea typeface="Verdana" panose="020B0604030504040204" pitchFamily="34" charset="0"/>
            </a:rPr>
            <a:t>year</a:t>
          </a:r>
          <a:endParaRPr lang="en-US" sz="2000" kern="1200" smtClean="0">
            <a:latin typeface="Verdana" panose="020B0604030504040204" pitchFamily="34" charset="0"/>
            <a:ea typeface="Verdana" panose="020B0604030504040204" pitchFamily="34" charset="0"/>
          </a:endParaRPr>
        </a:p>
        <a:p>
          <a:pPr lvl="0" algn="ctr" defTabSz="711200">
            <a:lnSpc>
              <a:spcPct val="90000"/>
            </a:lnSpc>
            <a:spcBef>
              <a:spcPct val="0"/>
            </a:spcBef>
            <a:spcAft>
              <a:spcPct val="35000"/>
            </a:spcAft>
          </a:pPr>
          <a:endParaRPr lang="en-US" sz="2000" kern="1200" dirty="0">
            <a:latin typeface="Verdana" panose="020B0604030504040204" pitchFamily="34" charset="0"/>
            <a:ea typeface="Verdana" panose="020B0604030504040204" pitchFamily="34" charset="0"/>
          </a:endParaRPr>
        </a:p>
      </dsp:txBody>
      <dsp:txXfrm>
        <a:off x="15056762" y="5079985"/>
        <a:ext cx="2082306" cy="1009739"/>
      </dsp:txXfrm>
    </dsp:sp>
    <dsp:sp modelId="{EECDFC6A-4554-4582-82D6-0D991410C1C7}">
      <dsp:nvSpPr>
        <dsp:cNvPr id="0" name=""/>
        <dsp:cNvSpPr/>
      </dsp:nvSpPr>
      <dsp:spPr>
        <a:xfrm rot="4014361">
          <a:off x="13502536" y="5802132"/>
          <a:ext cx="2187570" cy="20085"/>
        </a:xfrm>
        <a:custGeom>
          <a:avLst/>
          <a:gdLst/>
          <a:ahLst/>
          <a:cxnLst/>
          <a:rect l="0" t="0" r="0" b="0"/>
          <a:pathLst>
            <a:path>
              <a:moveTo>
                <a:pt x="0" y="10042"/>
              </a:moveTo>
              <a:lnTo>
                <a:pt x="2187570" y="10042"/>
              </a:lnTo>
            </a:path>
          </a:pathLst>
        </a:custGeom>
        <a:noFill/>
        <a:ln w="2540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444500">
            <a:lnSpc>
              <a:spcPct val="90000"/>
            </a:lnSpc>
            <a:spcBef>
              <a:spcPct val="0"/>
            </a:spcBef>
            <a:spcAft>
              <a:spcPct val="35000"/>
            </a:spcAft>
          </a:pPr>
          <a:endParaRPr lang="en-US" sz="1000" kern="1200">
            <a:latin typeface="Verdana" panose="020B0604030504040204" pitchFamily="34" charset="0"/>
            <a:ea typeface="Verdana" panose="020B0604030504040204" pitchFamily="34" charset="0"/>
          </a:endParaRPr>
        </a:p>
      </dsp:txBody>
      <dsp:txXfrm>
        <a:off x="14541632" y="5757486"/>
        <a:ext cx="109378" cy="109378"/>
      </dsp:txXfrm>
    </dsp:sp>
    <dsp:sp modelId="{709DCB7C-313D-4043-A447-6C037F010E84}">
      <dsp:nvSpPr>
        <dsp:cNvPr id="0" name=""/>
        <dsp:cNvSpPr/>
      </dsp:nvSpPr>
      <dsp:spPr>
        <a:xfrm>
          <a:off x="15025348" y="6282024"/>
          <a:ext cx="2145134" cy="1072567"/>
        </a:xfrm>
        <a:prstGeom prst="roundRect">
          <a:avLst>
            <a:gd name="adj" fmla="val 10000"/>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en-US" sz="2000" kern="1200" smtClean="0">
              <a:latin typeface="Verdana" panose="020B0604030504040204" pitchFamily="34" charset="0"/>
              <a:ea typeface="Verdana" panose="020B0604030504040204" pitchFamily="34" charset="0"/>
            </a:rPr>
            <a:t>C:</a:t>
          </a:r>
          <a:r>
            <a:rPr lang="en-IE" sz="2000" kern="1200" smtClean="0">
              <a:latin typeface="Verdana" panose="020B0604030504040204" pitchFamily="34" charset="0"/>
              <a:ea typeface="Verdana" panose="020B0604030504040204" pitchFamily="34" charset="0"/>
            </a:rPr>
            <a:t>Wait for 2 </a:t>
          </a:r>
          <a:br>
            <a:rPr lang="en-IE" sz="2000" kern="1200" smtClean="0">
              <a:latin typeface="Verdana" panose="020B0604030504040204" pitchFamily="34" charset="0"/>
              <a:ea typeface="Verdana" panose="020B0604030504040204" pitchFamily="34" charset="0"/>
            </a:rPr>
          </a:br>
          <a:r>
            <a:rPr lang="en-IE" sz="2000" kern="1200" smtClean="0">
              <a:latin typeface="Verdana" panose="020B0604030504040204" pitchFamily="34" charset="0"/>
              <a:ea typeface="Verdana" panose="020B0604030504040204" pitchFamily="34" charset="0"/>
            </a:rPr>
            <a:t>years</a:t>
          </a:r>
          <a:endParaRPr lang="en-GB" sz="2800" kern="1200" smtClean="0">
            <a:latin typeface="Verdana" panose="020B0604030504040204" pitchFamily="34" charset="0"/>
            <a:ea typeface="Verdana" panose="020B0604030504040204" pitchFamily="34" charset="0"/>
          </a:endParaRPr>
        </a:p>
        <a:p>
          <a:pPr lvl="0">
            <a:lnSpc>
              <a:spcPct val="90000"/>
            </a:lnSpc>
            <a:spcBef>
              <a:spcPct val="0"/>
            </a:spcBef>
          </a:pPr>
          <a:endParaRPr lang="en-US" sz="2000" kern="1200" dirty="0">
            <a:latin typeface="Verdana" panose="020B0604030504040204" pitchFamily="34" charset="0"/>
            <a:ea typeface="Verdana" panose="020B0604030504040204" pitchFamily="34" charset="0"/>
          </a:endParaRPr>
        </a:p>
      </dsp:txBody>
      <dsp:txXfrm>
        <a:off x="15056762" y="6313438"/>
        <a:ext cx="2082306" cy="1009739"/>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C22A4B9-28FF-446F-87A0-DBEC05FA0D62}">
      <dsp:nvSpPr>
        <dsp:cNvPr id="0" name=""/>
        <dsp:cNvSpPr/>
      </dsp:nvSpPr>
      <dsp:spPr>
        <a:xfrm>
          <a:off x="15702" y="2637570"/>
          <a:ext cx="1769897" cy="884948"/>
        </a:xfrm>
        <a:prstGeom prst="roundRect">
          <a:avLst>
            <a:gd name="adj" fmla="val 10000"/>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n-US" sz="2400" b="0" kern="1200" dirty="0" smtClean="0">
              <a:latin typeface="Verdana" panose="020B0604030504040204" pitchFamily="34" charset="0"/>
              <a:ea typeface="Verdana" panose="020B0604030504040204" pitchFamily="34" charset="0"/>
            </a:rPr>
            <a:t>A: invited </a:t>
          </a:r>
          <a:endParaRPr lang="en-US" sz="2400" b="0" kern="1200" dirty="0">
            <a:latin typeface="Verdana" panose="020B0604030504040204" pitchFamily="34" charset="0"/>
            <a:ea typeface="Verdana" panose="020B0604030504040204" pitchFamily="34" charset="0"/>
          </a:endParaRPr>
        </a:p>
      </dsp:txBody>
      <dsp:txXfrm>
        <a:off x="41621" y="2663489"/>
        <a:ext cx="1718059" cy="833110"/>
      </dsp:txXfrm>
    </dsp:sp>
    <dsp:sp modelId="{12323272-F0D1-49ED-A34F-73F089FF0B67}">
      <dsp:nvSpPr>
        <dsp:cNvPr id="0" name=""/>
        <dsp:cNvSpPr/>
      </dsp:nvSpPr>
      <dsp:spPr>
        <a:xfrm>
          <a:off x="1785599" y="3067115"/>
          <a:ext cx="707958" cy="25858"/>
        </a:xfrm>
        <a:custGeom>
          <a:avLst/>
          <a:gdLst/>
          <a:ahLst/>
          <a:cxnLst/>
          <a:rect l="0" t="0" r="0" b="0"/>
          <a:pathLst>
            <a:path>
              <a:moveTo>
                <a:pt x="0" y="12929"/>
              </a:moveTo>
              <a:lnTo>
                <a:pt x="707958" y="12929"/>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400050">
            <a:lnSpc>
              <a:spcPct val="90000"/>
            </a:lnSpc>
            <a:spcBef>
              <a:spcPct val="0"/>
            </a:spcBef>
            <a:spcAft>
              <a:spcPct val="35000"/>
            </a:spcAft>
          </a:pPr>
          <a:endParaRPr lang="en-US" sz="900" b="0" kern="1200">
            <a:latin typeface="Verdana" panose="020B0604030504040204" pitchFamily="34" charset="0"/>
            <a:ea typeface="Verdana" panose="020B0604030504040204" pitchFamily="34" charset="0"/>
          </a:endParaRPr>
        </a:p>
      </dsp:txBody>
      <dsp:txXfrm>
        <a:off x="2121879" y="3062345"/>
        <a:ext cx="35397" cy="35397"/>
      </dsp:txXfrm>
    </dsp:sp>
    <dsp:sp modelId="{6A01E9D8-5F8B-4FE0-AD90-3D13216AA838}">
      <dsp:nvSpPr>
        <dsp:cNvPr id="0" name=""/>
        <dsp:cNvSpPr/>
      </dsp:nvSpPr>
      <dsp:spPr>
        <a:xfrm>
          <a:off x="2493558" y="2511181"/>
          <a:ext cx="2162654" cy="1137725"/>
        </a:xfrm>
        <a:prstGeom prst="roundRect">
          <a:avLst>
            <a:gd name="adj" fmla="val 10000"/>
          </a:avLst>
        </a:prstGeom>
        <a:solidFill>
          <a:schemeClr val="accent4">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n-IE" sz="2400" b="0" kern="1200" dirty="0" smtClean="0">
              <a:latin typeface="Verdana" panose="020B0604030504040204" pitchFamily="34" charset="0"/>
              <a:ea typeface="Verdana" panose="020B0604030504040204" pitchFamily="34" charset="0"/>
            </a:rPr>
            <a:t>Individual Reviews</a:t>
          </a:r>
          <a:endParaRPr lang="en-US" sz="2400" b="0" kern="1200" dirty="0">
            <a:latin typeface="Verdana" panose="020B0604030504040204" pitchFamily="34" charset="0"/>
            <a:ea typeface="Verdana" panose="020B0604030504040204" pitchFamily="34" charset="0"/>
          </a:endParaRPr>
        </a:p>
      </dsp:txBody>
      <dsp:txXfrm>
        <a:off x="2526881" y="2544504"/>
        <a:ext cx="2096008" cy="1071079"/>
      </dsp:txXfrm>
    </dsp:sp>
    <dsp:sp modelId="{90C3557A-2AB5-4E82-86D3-FB240B0D1E67}">
      <dsp:nvSpPr>
        <dsp:cNvPr id="0" name=""/>
        <dsp:cNvSpPr/>
      </dsp:nvSpPr>
      <dsp:spPr>
        <a:xfrm>
          <a:off x="4656212" y="3067115"/>
          <a:ext cx="707958" cy="25858"/>
        </a:xfrm>
        <a:custGeom>
          <a:avLst/>
          <a:gdLst/>
          <a:ahLst/>
          <a:cxnLst/>
          <a:rect l="0" t="0" r="0" b="0"/>
          <a:pathLst>
            <a:path>
              <a:moveTo>
                <a:pt x="0" y="12929"/>
              </a:moveTo>
              <a:lnTo>
                <a:pt x="707958" y="12929"/>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400050">
            <a:lnSpc>
              <a:spcPct val="90000"/>
            </a:lnSpc>
            <a:spcBef>
              <a:spcPct val="0"/>
            </a:spcBef>
            <a:spcAft>
              <a:spcPct val="35000"/>
            </a:spcAft>
          </a:pPr>
          <a:endParaRPr lang="en-US" sz="900" b="0" kern="1200">
            <a:latin typeface="Verdana" panose="020B0604030504040204" pitchFamily="34" charset="0"/>
            <a:ea typeface="Verdana" panose="020B0604030504040204" pitchFamily="34" charset="0"/>
          </a:endParaRPr>
        </a:p>
      </dsp:txBody>
      <dsp:txXfrm>
        <a:off x="4992493" y="3062345"/>
        <a:ext cx="35397" cy="35397"/>
      </dsp:txXfrm>
    </dsp:sp>
    <dsp:sp modelId="{B59AB49F-0415-4406-91D9-0CD41148FBC9}">
      <dsp:nvSpPr>
        <dsp:cNvPr id="0" name=""/>
        <dsp:cNvSpPr/>
      </dsp:nvSpPr>
      <dsp:spPr>
        <a:xfrm>
          <a:off x="5364171" y="2109959"/>
          <a:ext cx="1769897" cy="1940170"/>
        </a:xfrm>
        <a:prstGeom prst="roundRect">
          <a:avLst>
            <a:gd name="adj" fmla="val 10000"/>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n-IE" sz="2400" b="0" kern="1200" dirty="0" smtClean="0">
              <a:latin typeface="Verdana" panose="020B0604030504040204" pitchFamily="34" charset="0"/>
              <a:ea typeface="Verdana" panose="020B0604030504040204" pitchFamily="34" charset="0"/>
            </a:rPr>
            <a:t>Panel Members + Specialists RRs</a:t>
          </a:r>
          <a:endParaRPr lang="en-GB" sz="2400" b="0" kern="1200" dirty="0">
            <a:latin typeface="Verdana" panose="020B0604030504040204" pitchFamily="34" charset="0"/>
            <a:ea typeface="Verdana" panose="020B0604030504040204" pitchFamily="34" charset="0"/>
          </a:endParaRPr>
        </a:p>
      </dsp:txBody>
      <dsp:txXfrm>
        <a:off x="5416010" y="2161798"/>
        <a:ext cx="1666219" cy="1836492"/>
      </dsp:txXfrm>
    </dsp:sp>
    <dsp:sp modelId="{1D393514-FD40-43F1-902C-C4CB396AA643}">
      <dsp:nvSpPr>
        <dsp:cNvPr id="0" name=""/>
        <dsp:cNvSpPr/>
      </dsp:nvSpPr>
      <dsp:spPr>
        <a:xfrm>
          <a:off x="7134068" y="3067115"/>
          <a:ext cx="707958" cy="25858"/>
        </a:xfrm>
        <a:custGeom>
          <a:avLst/>
          <a:gdLst/>
          <a:ahLst/>
          <a:cxnLst/>
          <a:rect l="0" t="0" r="0" b="0"/>
          <a:pathLst>
            <a:path>
              <a:moveTo>
                <a:pt x="0" y="12929"/>
              </a:moveTo>
              <a:lnTo>
                <a:pt x="707958" y="12929"/>
              </a:lnTo>
            </a:path>
          </a:pathLst>
        </a:custGeom>
        <a:noFill/>
        <a:ln w="2540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400050">
            <a:lnSpc>
              <a:spcPct val="90000"/>
            </a:lnSpc>
            <a:spcBef>
              <a:spcPct val="0"/>
            </a:spcBef>
            <a:spcAft>
              <a:spcPct val="35000"/>
            </a:spcAft>
          </a:pPr>
          <a:endParaRPr lang="en-US" sz="900" b="0" kern="1200">
            <a:latin typeface="Verdana" panose="020B0604030504040204" pitchFamily="34" charset="0"/>
            <a:ea typeface="Verdana" panose="020B0604030504040204" pitchFamily="34" charset="0"/>
          </a:endParaRPr>
        </a:p>
      </dsp:txBody>
      <dsp:txXfrm>
        <a:off x="7470349" y="3062345"/>
        <a:ext cx="35397" cy="35397"/>
      </dsp:txXfrm>
    </dsp:sp>
    <dsp:sp modelId="{E2DCF54C-229B-4181-B541-33FD0F9FC252}">
      <dsp:nvSpPr>
        <dsp:cNvPr id="0" name=""/>
        <dsp:cNvSpPr/>
      </dsp:nvSpPr>
      <dsp:spPr>
        <a:xfrm>
          <a:off x="7842027" y="2032840"/>
          <a:ext cx="1769897" cy="2094407"/>
        </a:xfrm>
        <a:prstGeom prst="roundRect">
          <a:avLst>
            <a:gd name="adj" fmla="val 10000"/>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n-US" sz="2400" b="0" kern="1200" dirty="0" smtClean="0">
              <a:latin typeface="Verdana" panose="020B0604030504040204" pitchFamily="34" charset="0"/>
              <a:ea typeface="Verdana" panose="020B0604030504040204" pitchFamily="34" charset="0"/>
            </a:rPr>
            <a:t>Step 2: Panel Meeting</a:t>
          </a:r>
          <a:endParaRPr lang="en-US" sz="2400" b="0" kern="1200" dirty="0">
            <a:latin typeface="Verdana" panose="020B0604030504040204" pitchFamily="34" charset="0"/>
            <a:ea typeface="Verdana" panose="020B0604030504040204" pitchFamily="34" charset="0"/>
          </a:endParaRPr>
        </a:p>
      </dsp:txBody>
      <dsp:txXfrm>
        <a:off x="7893866" y="2084679"/>
        <a:ext cx="1666219" cy="1990729"/>
      </dsp:txXfrm>
    </dsp:sp>
    <dsp:sp modelId="{4CE6ED48-A277-4AA9-BBB9-0924B4539D51}">
      <dsp:nvSpPr>
        <dsp:cNvPr id="0" name=""/>
        <dsp:cNvSpPr/>
      </dsp:nvSpPr>
      <dsp:spPr>
        <a:xfrm>
          <a:off x="9611924" y="3067115"/>
          <a:ext cx="707958" cy="25858"/>
        </a:xfrm>
        <a:custGeom>
          <a:avLst/>
          <a:gdLst/>
          <a:ahLst/>
          <a:cxnLst/>
          <a:rect l="0" t="0" r="0" b="0"/>
          <a:pathLst>
            <a:path>
              <a:moveTo>
                <a:pt x="0" y="12929"/>
              </a:moveTo>
              <a:lnTo>
                <a:pt x="707958" y="12929"/>
              </a:lnTo>
            </a:path>
          </a:pathLst>
        </a:custGeom>
        <a:noFill/>
        <a:ln w="2540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400050">
            <a:lnSpc>
              <a:spcPct val="90000"/>
            </a:lnSpc>
            <a:spcBef>
              <a:spcPct val="0"/>
            </a:spcBef>
            <a:spcAft>
              <a:spcPct val="35000"/>
            </a:spcAft>
          </a:pPr>
          <a:endParaRPr lang="en-US" sz="900" b="0" kern="1200">
            <a:latin typeface="Verdana" panose="020B0604030504040204" pitchFamily="34" charset="0"/>
            <a:ea typeface="Verdana" panose="020B0604030504040204" pitchFamily="34" charset="0"/>
          </a:endParaRPr>
        </a:p>
      </dsp:txBody>
      <dsp:txXfrm>
        <a:off x="9948205" y="3062345"/>
        <a:ext cx="35397" cy="35397"/>
      </dsp:txXfrm>
    </dsp:sp>
    <dsp:sp modelId="{65780AA0-44BE-49E7-97B4-3F57D7E4B9E2}">
      <dsp:nvSpPr>
        <dsp:cNvPr id="0" name=""/>
        <dsp:cNvSpPr/>
      </dsp:nvSpPr>
      <dsp:spPr>
        <a:xfrm>
          <a:off x="10319883" y="1493026"/>
          <a:ext cx="1998373" cy="3174036"/>
        </a:xfrm>
        <a:prstGeom prst="roundRect">
          <a:avLst>
            <a:gd name="adj" fmla="val 10000"/>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n-US" sz="2400" b="0" kern="1200" dirty="0" smtClean="0">
              <a:latin typeface="Verdana" panose="020B0604030504040204" pitchFamily="34" charset="0"/>
              <a:ea typeface="Verdana" panose="020B0604030504040204" pitchFamily="34" charset="0"/>
            </a:rPr>
            <a:t>Interview</a:t>
          </a:r>
          <a:endParaRPr lang="el-GR" sz="2400" b="0" kern="1200" dirty="0" smtClean="0">
            <a:latin typeface="Verdana" panose="020B0604030504040204" pitchFamily="34" charset="0"/>
            <a:ea typeface="Verdana" panose="020B0604030504040204" pitchFamily="34" charset="0"/>
          </a:endParaRPr>
        </a:p>
        <a:p>
          <a:pPr lvl="0" algn="ctr" defTabSz="1066800">
            <a:lnSpc>
              <a:spcPct val="90000"/>
            </a:lnSpc>
            <a:spcBef>
              <a:spcPct val="0"/>
            </a:spcBef>
            <a:spcAft>
              <a:spcPct val="35000"/>
            </a:spcAft>
          </a:pPr>
          <a:r>
            <a:rPr lang="en-US" sz="2400" b="0" kern="1200" dirty="0" smtClean="0">
              <a:latin typeface="Verdana" panose="020B0604030504040204" pitchFamily="34" charset="0"/>
              <a:ea typeface="Verdana" panose="020B0604030504040204" pitchFamily="34" charset="0"/>
            </a:rPr>
            <a:t> + Discussion</a:t>
          </a:r>
          <a:endParaRPr lang="el-GR" sz="2400" b="0" kern="1200" dirty="0" smtClean="0">
            <a:latin typeface="Verdana" panose="020B0604030504040204" pitchFamily="34" charset="0"/>
            <a:ea typeface="Verdana" panose="020B0604030504040204" pitchFamily="34" charset="0"/>
          </a:endParaRPr>
        </a:p>
        <a:p>
          <a:pPr lvl="0" algn="ctr" defTabSz="1066800">
            <a:lnSpc>
              <a:spcPct val="90000"/>
            </a:lnSpc>
            <a:spcBef>
              <a:spcPct val="0"/>
            </a:spcBef>
            <a:spcAft>
              <a:spcPct val="35000"/>
            </a:spcAft>
          </a:pPr>
          <a:r>
            <a:rPr lang="el-GR" sz="2400" b="0" kern="1200" dirty="0" smtClean="0">
              <a:latin typeface="Verdana" panose="020B0604030504040204" pitchFamily="34" charset="0"/>
              <a:ea typeface="Verdana" panose="020B0604030504040204" pitchFamily="34" charset="0"/>
            </a:rPr>
            <a:t> </a:t>
          </a:r>
          <a:r>
            <a:rPr lang="en-US" sz="2400" b="0" kern="1200" dirty="0" smtClean="0">
              <a:latin typeface="Verdana" panose="020B0604030504040204" pitchFamily="34" charset="0"/>
              <a:ea typeface="Verdana" panose="020B0604030504040204" pitchFamily="34" charset="0"/>
            </a:rPr>
            <a:t>+ </a:t>
          </a:r>
          <a:endParaRPr lang="el-GR" sz="2400" b="0" kern="1200" dirty="0" smtClean="0">
            <a:latin typeface="Verdana" panose="020B0604030504040204" pitchFamily="34" charset="0"/>
            <a:ea typeface="Verdana" panose="020B0604030504040204" pitchFamily="34" charset="0"/>
          </a:endParaRPr>
        </a:p>
        <a:p>
          <a:pPr lvl="0" algn="ctr" defTabSz="1066800">
            <a:lnSpc>
              <a:spcPct val="90000"/>
            </a:lnSpc>
            <a:spcBef>
              <a:spcPct val="0"/>
            </a:spcBef>
            <a:spcAft>
              <a:spcPct val="35000"/>
            </a:spcAft>
          </a:pPr>
          <a:r>
            <a:rPr lang="en-US" sz="2400" b="0" kern="1200" dirty="0" smtClean="0">
              <a:latin typeface="Verdana" panose="020B0604030504040204" pitchFamily="34" charset="0"/>
              <a:ea typeface="Verdana" panose="020B0604030504040204" pitchFamily="34" charset="0"/>
            </a:rPr>
            <a:t>Ranking</a:t>
          </a:r>
          <a:endParaRPr lang="en-US" sz="2400" b="0" kern="1200" dirty="0">
            <a:latin typeface="Verdana" panose="020B0604030504040204" pitchFamily="34" charset="0"/>
            <a:ea typeface="Verdana" panose="020B0604030504040204" pitchFamily="34" charset="0"/>
          </a:endParaRPr>
        </a:p>
      </dsp:txBody>
      <dsp:txXfrm>
        <a:off x="10378413" y="1551556"/>
        <a:ext cx="1881313" cy="3056976"/>
      </dsp:txXfrm>
    </dsp:sp>
    <dsp:sp modelId="{D4D42B46-A507-4263-B5F1-F951CCFC4E92}">
      <dsp:nvSpPr>
        <dsp:cNvPr id="0" name=""/>
        <dsp:cNvSpPr/>
      </dsp:nvSpPr>
      <dsp:spPr>
        <a:xfrm rot="17547049">
          <a:off x="11745321" y="2210454"/>
          <a:ext cx="1853828" cy="25858"/>
        </a:xfrm>
        <a:custGeom>
          <a:avLst/>
          <a:gdLst/>
          <a:ahLst/>
          <a:cxnLst/>
          <a:rect l="0" t="0" r="0" b="0"/>
          <a:pathLst>
            <a:path>
              <a:moveTo>
                <a:pt x="0" y="12929"/>
              </a:moveTo>
              <a:lnTo>
                <a:pt x="1853828" y="12929"/>
              </a:lnTo>
            </a:path>
          </a:pathLst>
        </a:custGeom>
        <a:noFill/>
        <a:ln w="2540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400050">
            <a:lnSpc>
              <a:spcPct val="90000"/>
            </a:lnSpc>
            <a:spcBef>
              <a:spcPct val="0"/>
            </a:spcBef>
            <a:spcAft>
              <a:spcPct val="35000"/>
            </a:spcAft>
          </a:pPr>
          <a:endParaRPr lang="en-US" sz="900" b="0" kern="1200">
            <a:latin typeface="Verdana" panose="020B0604030504040204" pitchFamily="34" charset="0"/>
            <a:ea typeface="Verdana" panose="020B0604030504040204" pitchFamily="34" charset="0"/>
          </a:endParaRPr>
        </a:p>
      </dsp:txBody>
      <dsp:txXfrm>
        <a:off x="12625890" y="2177037"/>
        <a:ext cx="92691" cy="92691"/>
      </dsp:txXfrm>
    </dsp:sp>
    <dsp:sp modelId="{073DDEC3-30D6-434C-8054-83A9BD9E673E}">
      <dsp:nvSpPr>
        <dsp:cNvPr id="0" name=""/>
        <dsp:cNvSpPr/>
      </dsp:nvSpPr>
      <dsp:spPr>
        <a:xfrm>
          <a:off x="13026215" y="924247"/>
          <a:ext cx="1769897" cy="884948"/>
        </a:xfrm>
        <a:prstGeom prst="roundRect">
          <a:avLst>
            <a:gd name="adj" fmla="val 10000"/>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n-US" sz="2400" b="1" kern="1200" dirty="0" smtClean="0">
              <a:solidFill>
                <a:schemeClr val="tx1"/>
              </a:solidFill>
              <a:latin typeface="Verdana" panose="020B0604030504040204" pitchFamily="34" charset="0"/>
              <a:ea typeface="Verdana" panose="020B0604030504040204" pitchFamily="34" charset="0"/>
            </a:rPr>
            <a:t>A: funded</a:t>
          </a:r>
          <a:endParaRPr lang="en-US" sz="2400" b="1" kern="1200" dirty="0">
            <a:solidFill>
              <a:schemeClr val="tx1"/>
            </a:solidFill>
            <a:latin typeface="Verdana" panose="020B0604030504040204" pitchFamily="34" charset="0"/>
            <a:ea typeface="Verdana" panose="020B0604030504040204" pitchFamily="34" charset="0"/>
          </a:endParaRPr>
        </a:p>
      </dsp:txBody>
      <dsp:txXfrm>
        <a:off x="13052134" y="950166"/>
        <a:ext cx="1718059" cy="833110"/>
      </dsp:txXfrm>
    </dsp:sp>
    <dsp:sp modelId="{55D517F9-F99B-4A25-BF34-710A67BA6468}">
      <dsp:nvSpPr>
        <dsp:cNvPr id="0" name=""/>
        <dsp:cNvSpPr/>
      </dsp:nvSpPr>
      <dsp:spPr>
        <a:xfrm rot="18930192">
          <a:off x="12175972" y="2719299"/>
          <a:ext cx="992526" cy="25858"/>
        </a:xfrm>
        <a:custGeom>
          <a:avLst/>
          <a:gdLst/>
          <a:ahLst/>
          <a:cxnLst/>
          <a:rect l="0" t="0" r="0" b="0"/>
          <a:pathLst>
            <a:path>
              <a:moveTo>
                <a:pt x="0" y="12929"/>
              </a:moveTo>
              <a:lnTo>
                <a:pt x="992526" y="12929"/>
              </a:lnTo>
            </a:path>
          </a:pathLst>
        </a:custGeom>
        <a:noFill/>
        <a:ln w="2540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400050">
            <a:lnSpc>
              <a:spcPct val="90000"/>
            </a:lnSpc>
            <a:spcBef>
              <a:spcPct val="0"/>
            </a:spcBef>
            <a:spcAft>
              <a:spcPct val="35000"/>
            </a:spcAft>
          </a:pPr>
          <a:endParaRPr lang="en-US" sz="900" b="0" kern="1200">
            <a:latin typeface="Verdana" panose="020B0604030504040204" pitchFamily="34" charset="0"/>
            <a:ea typeface="Verdana" panose="020B0604030504040204" pitchFamily="34" charset="0"/>
          </a:endParaRPr>
        </a:p>
      </dsp:txBody>
      <dsp:txXfrm>
        <a:off x="12647422" y="2707415"/>
        <a:ext cx="49626" cy="49626"/>
      </dsp:txXfrm>
    </dsp:sp>
    <dsp:sp modelId="{6923AA68-CB4A-496C-B108-E19AFA443C49}">
      <dsp:nvSpPr>
        <dsp:cNvPr id="0" name=""/>
        <dsp:cNvSpPr/>
      </dsp:nvSpPr>
      <dsp:spPr>
        <a:xfrm>
          <a:off x="13026215" y="1941938"/>
          <a:ext cx="1769897" cy="884948"/>
        </a:xfrm>
        <a:prstGeom prst="roundRect">
          <a:avLst>
            <a:gd name="adj" fmla="val 10000"/>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n-US" sz="2400" b="0" kern="1200" dirty="0" smtClean="0">
              <a:latin typeface="Verdana" panose="020B0604030504040204" pitchFamily="34" charset="0"/>
              <a:ea typeface="Verdana" panose="020B0604030504040204" pitchFamily="34" charset="0"/>
            </a:rPr>
            <a:t>A: not funded</a:t>
          </a:r>
          <a:endParaRPr lang="en-US" sz="2400" b="0" kern="1200" dirty="0">
            <a:latin typeface="Verdana" panose="020B0604030504040204" pitchFamily="34" charset="0"/>
            <a:ea typeface="Verdana" panose="020B0604030504040204" pitchFamily="34" charset="0"/>
          </a:endParaRPr>
        </a:p>
      </dsp:txBody>
      <dsp:txXfrm>
        <a:off x="13052134" y="1967857"/>
        <a:ext cx="1718059" cy="833110"/>
      </dsp:txXfrm>
    </dsp:sp>
    <dsp:sp modelId="{A287A47F-F157-41FE-922F-06312F8AF93F}">
      <dsp:nvSpPr>
        <dsp:cNvPr id="0" name=""/>
        <dsp:cNvSpPr/>
      </dsp:nvSpPr>
      <dsp:spPr>
        <a:xfrm rot="3310531">
          <a:off x="12052377" y="3575960"/>
          <a:ext cx="1239717" cy="25858"/>
        </a:xfrm>
        <a:custGeom>
          <a:avLst/>
          <a:gdLst/>
          <a:ahLst/>
          <a:cxnLst/>
          <a:rect l="0" t="0" r="0" b="0"/>
          <a:pathLst>
            <a:path>
              <a:moveTo>
                <a:pt x="0" y="12929"/>
              </a:moveTo>
              <a:lnTo>
                <a:pt x="1239717" y="12929"/>
              </a:lnTo>
            </a:path>
          </a:pathLst>
        </a:custGeom>
        <a:noFill/>
        <a:ln w="2540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400050">
            <a:lnSpc>
              <a:spcPct val="90000"/>
            </a:lnSpc>
            <a:spcBef>
              <a:spcPct val="0"/>
            </a:spcBef>
            <a:spcAft>
              <a:spcPct val="35000"/>
            </a:spcAft>
          </a:pPr>
          <a:endParaRPr lang="en-US" sz="900" b="0" kern="1200">
            <a:latin typeface="Verdana" panose="020B0604030504040204" pitchFamily="34" charset="0"/>
            <a:ea typeface="Verdana" panose="020B0604030504040204" pitchFamily="34" charset="0"/>
          </a:endParaRPr>
        </a:p>
      </dsp:txBody>
      <dsp:txXfrm>
        <a:off x="12641243" y="3557896"/>
        <a:ext cx="61985" cy="61985"/>
      </dsp:txXfrm>
    </dsp:sp>
    <dsp:sp modelId="{70B972E1-5736-438D-9565-17F32DF71154}">
      <dsp:nvSpPr>
        <dsp:cNvPr id="0" name=""/>
        <dsp:cNvSpPr/>
      </dsp:nvSpPr>
      <dsp:spPr>
        <a:xfrm>
          <a:off x="13026215" y="2959629"/>
          <a:ext cx="1918922" cy="2276211"/>
        </a:xfrm>
        <a:prstGeom prst="roundRect">
          <a:avLst>
            <a:gd name="adj" fmla="val 10000"/>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n-US" sz="2400" b="0" kern="1200" dirty="0" smtClean="0">
              <a:latin typeface="Verdana" panose="020B0604030504040204" pitchFamily="34" charset="0"/>
              <a:ea typeface="Verdana" panose="020B0604030504040204" pitchFamily="34" charset="0"/>
            </a:rPr>
            <a:t>B: no submission restriction</a:t>
          </a:r>
          <a:endParaRPr lang="en-US" sz="2400" b="0" kern="1200" dirty="0">
            <a:latin typeface="Verdana" panose="020B0604030504040204" pitchFamily="34" charset="0"/>
            <a:ea typeface="Verdana" panose="020B0604030504040204" pitchFamily="34" charset="0"/>
          </a:endParaRPr>
        </a:p>
      </dsp:txBody>
      <dsp:txXfrm>
        <a:off x="13082418" y="3015832"/>
        <a:ext cx="1806516" cy="2163805"/>
      </dsp:txXfrm>
    </dsp:sp>
  </dsp:spTree>
</dsp:drawing>
</file>

<file path=ppt/diagrams/layout1.xml><?xml version="1.0" encoding="utf-8"?>
<dgm:layoutDef xmlns:dgm="http://schemas.openxmlformats.org/drawingml/2006/diagram" xmlns:a="http://schemas.openxmlformats.org/drawingml/2006/main" uniqueId="urn:microsoft.com/office/officeart/2008/layout/VerticalCircleList">
  <dgm:title val=""/>
  <dgm:desc val=""/>
  <dgm:catLst>
    <dgm:cat type="list" pri="235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41" srcId="1" destId="11" srcOrd="0" destOrd="0"/>
        <dgm:cxn modelId="42" srcId="1" destId="12" srcOrd="1" destOrd="0"/>
        <dgm:cxn modelId="5" srcId="0" destId="2" srcOrd="0" destOrd="0"/>
        <dgm:cxn modelId="51" srcId="2" destId="21" srcOrd="0" destOrd="0"/>
        <dgm:cxn modelId="52" srcId="2" destId="22" srcOrd="1" destOrd="0"/>
      </dgm:cxnLst>
      <dgm:bg/>
      <dgm:whole/>
    </dgm:dataModel>
  </dgm:sampData>
  <dgm:styleData useDef="1">
    <dgm:dataModel>
      <dgm:ptLst/>
      <dgm:bg/>
      <dgm:whole/>
    </dgm:dataModel>
  </dgm:styleData>
  <dgm:clrData useDef="1">
    <dgm:dataModel>
      <dgm:ptLst/>
      <dgm:bg/>
      <dgm:whole/>
    </dgm:dataModel>
  </dgm:clrData>
  <dgm:layoutNode name="Name0">
    <dgm:varLst>
      <dgm:dir/>
    </dgm:varLst>
    <dgm:alg type="lin">
      <dgm:param type="linDir" val="fromT"/>
      <dgm:param type="fallback" val="2D"/>
    </dgm:alg>
    <dgm:shape xmlns:r="http://schemas.openxmlformats.org/officeDocument/2006/relationships" r:blip="">
      <dgm:adjLst/>
    </dgm:shape>
    <dgm:presOf/>
    <dgm:constrLst>
      <dgm:constr type="w" for="ch" forName="withChildren" refType="w"/>
      <dgm:constr type="h" for="ch" forName="withChildren" refType="w" fact="0.909"/>
      <dgm:constr type="w" for="ch" forName="noChildren" refType="w"/>
      <dgm:constr type="h" for="ch" forName="noChildren" refType="w" fact="0.164"/>
      <dgm:constr type="w" for="ch" forName="overlap" val="1"/>
      <dgm:constr type="h" for="ch" forName="overlap" refType="w" refFor="ch" refForName="withChildren" fact="-0.089"/>
      <dgm:constr type="primFontSz" for="des" forName="txLvl1" op="equ" val="65"/>
      <dgm:constr type="primFontSz" for="des" forName="txLvlOnly1" refType="primFontSz" refFor="des" refForName="txLvl1" op="equ"/>
      <dgm:constr type="primFontSz" for="des" forName="txLvl2" refType="primFontSz" refFor="des" refForName="txLvl1" op="equ" fact="0.78"/>
      <dgm:constr type="primFontSz" for="des" forName="txLvl3" refType="primFontSz" refFor="des" refForName="txLvl1" op="equ" fact="0.78"/>
      <dgm:constr type="userF" for="des" forName="lin" refType="primFontSz" refFor="des" refForName="txLvl2" op="equ"/>
    </dgm:constrLst>
    <dgm:forEach name="Name1" axis="ch" ptType="node">
      <dgm:choose name="Name2">
        <dgm:if name="Name3" axis="ch" ptType="node" func="cnt" op="gte" val="1">
          <dgm:layoutNode name="withChildren">
            <dgm:alg type="composite"/>
            <dgm:choose name="Name4">
              <dgm:if name="Name5" func="var" arg="dir" op="equ" val="norm">
                <dgm:constrLst>
                  <dgm:constr type="l" for="ch" forName="bigCircle"/>
                  <dgm:constr type="w" for="ch" forName="bigCircle" refType="h" refFor="ch" refForName="bigCircle"/>
                  <dgm:constr type="t" for="ch" forName="bigCircle"/>
                  <dgm:constr type="h" for="ch" forName="bigCircle" refType="h"/>
                  <dgm:constr type="l" for="ch" forName="medCircle" refType="w" fact="0.043"/>
                  <dgm:constr type="w" for="ch" forName="medCircle" refType="h" refFor="ch" refForName="medCircle"/>
                  <dgm:constr type="t" for="ch" forName="medCircle" refType="h" fact="0.042"/>
                  <dgm:constr type="h" for="ch" forName="medCircle" refType="h" fact="0.18"/>
                  <dgm:constr type="l" for="ch" forName="txLvl1" refType="ctrX" refFor="ch" refForName="medCircle"/>
                  <dgm:constr type="r" for="ch" forName="txLvl1" refType="w"/>
                  <dgm:constr type="h" for="ch" forName="txLvl1" refType="h" refFor="ch" refForName="medCircle"/>
                  <dgm:constr type="t" for="ch" forName="txLvl1" refType="t" refFor="ch" refForName="medCircle"/>
                  <dgm:constr type="l" for="ch" forName="lin" refType="ctrX" refFor="ch" refForName="medCircle"/>
                  <dgm:constr type="r" for="ch" forName="lin" refType="w"/>
                  <dgm:constr type="t" for="ch" forName="lin" refType="h" fact="0.222"/>
                  <dgm:constr type="h" for="ch" forName="lin" refType="h" fact="0.68"/>
                </dgm:constrLst>
              </dgm:if>
              <dgm:else name="Name6">
                <dgm:constrLst>
                  <dgm:constr type="r" for="ch" forName="bigCircle" refType="w"/>
                  <dgm:constr type="w" for="ch" forName="bigCircle" refType="h" refFor="ch" refForName="bigCircle"/>
                  <dgm:constr type="t" for="ch" forName="bigCircle"/>
                  <dgm:constr type="h" for="ch" forName="bigCircle" refType="h"/>
                  <dgm:constr type="r" for="ch" forName="medCircle" refType="w" fact="0.957"/>
                  <dgm:constr type="w" for="ch" forName="medCircle" refType="h" refFor="ch" refForName="medCircle"/>
                  <dgm:constr type="t" for="ch" forName="medCircle" refType="h" fact="0.042"/>
                  <dgm:constr type="h" for="ch" forName="medCircle" refType="h" fact="0.18"/>
                  <dgm:constr type="l" for="ch" forName="txLvl1"/>
                  <dgm:constr type="r" for="ch" forName="txLvl1" refType="ctrX" refFor="ch" refForName="medCircle"/>
                  <dgm:constr type="h" for="ch" forName="txLvl1" refType="h" refFor="ch" refForName="medCircle"/>
                  <dgm:constr type="t" for="ch" forName="txLvl1" refType="t" refFor="ch" refForName="medCircle"/>
                  <dgm:constr type="l" for="ch" forName="lin"/>
                  <dgm:constr type="r" for="ch" forName="lin" refType="ctrX" refFor="ch" refForName="medCircle"/>
                  <dgm:constr type="t" for="ch" forName="lin" refType="h" fact="0.222"/>
                  <dgm:constr type="h" for="ch" forName="lin" refType="h" fact="0.68"/>
                </dgm:constrLst>
              </dgm:else>
            </dgm:choose>
            <dgm:layoutNode name="bigCircle" styleLbl="vennNode1">
              <dgm:alg type="sp"/>
              <dgm:shape xmlns:r="http://schemas.openxmlformats.org/officeDocument/2006/relationships" type="ellipse" r:blip="">
                <dgm:adjLst/>
              </dgm:shape>
              <dgm:presOf/>
              <dgm:constrLst>
                <dgm:constr type="w" refType="h"/>
              </dgm:constrLst>
            </dgm:layoutNode>
            <dgm:layoutNode name="medCircle" styleLbl="vennNode1">
              <dgm:alg type="sp"/>
              <dgm:shape xmlns:r="http://schemas.openxmlformats.org/officeDocument/2006/relationships" type="ellipse" r:blip="">
                <dgm:adjLst/>
              </dgm:shape>
              <dgm:presOf/>
              <dgm:constrLst>
                <dgm:constr type="w" refType="h"/>
              </dgm:constrLst>
            </dgm:layoutNode>
            <dgm:layoutNode name="txLvl1" styleLbl="revTx">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ect" r:blip="">
                <dgm:adjLst/>
              </dgm:shape>
              <dgm:presOf axis="self" ptType="node"/>
              <dgm:constrLst>
                <dgm:constr type="lMarg"/>
                <dgm:constr type="rMarg"/>
                <dgm:constr type="tMarg" refType="primFontSz" fact="0.1"/>
                <dgm:constr type="bMarg" refType="primFontSz" fact="0.1"/>
              </dgm:constrLst>
              <dgm:ruleLst>
                <dgm:rule type="primFontSz" val="5" fact="NaN" max="NaN"/>
              </dgm:ruleLst>
            </dgm:layoutNode>
            <dgm:layoutNode name="lin">
              <dgm:choose name="Name10">
                <dgm:if name="Name11" func="var" arg="dir" op="equ" val="norm">
                  <dgm:alg type="lin">
                    <dgm:param type="linDir" val="fromT"/>
                    <dgm:param type="vertAlign" val="t"/>
                    <dgm:param type="nodeHorzAlign" val="l"/>
                  </dgm:alg>
                </dgm:if>
                <dgm:else name="Name12">
                  <dgm:alg type="lin">
                    <dgm:param type="linDir" val="fromT"/>
                    <dgm:param type="vertAlign" val="t"/>
                    <dgm:param type="nodeHorzAlign" val="r"/>
                  </dgm:alg>
                </dgm:else>
              </dgm:choose>
              <dgm:shape xmlns:r="http://schemas.openxmlformats.org/officeDocument/2006/relationships" r:blip="">
                <dgm:adjLst/>
              </dgm:shape>
              <dgm:presOf/>
              <dgm:constrLst>
                <dgm:constr type="userF"/>
                <dgm:constr type="primFontSz" for="ch" forName="txLvl2" refType="userF"/>
                <dgm:constr type="w" for="ch" forName="txLvl2" refType="w"/>
                <dgm:constr type="h" for="ch" forName="txLvl2" refType="primFontSz" refFor="ch" refForName="txLvl2" fact="0.39"/>
                <dgm:constr type="w" for="ch" forName="txLvl3" refType="w"/>
                <dgm:constr type="h" for="ch" forName="txLvl3" refType="primFontSz" refFor="ch" refForName="txLvl2" fact="0.39"/>
                <dgm:constr type="h" for="ch" forName="smCircle" refType="primFontSz" refFor="ch" refForName="txLvl2" fact="0.14"/>
                <dgm:constr type="h" for="ch" forName="indentDot1" refType="primFontSz" refFor="ch" refForName="txLvl2" fact="0.14"/>
                <dgm:constr type="h" for="ch" forName="indentDot2" refType="primFontSz" refFor="ch" refForName="txLvl2" fact="0.14"/>
                <dgm:constr type="h" for="ch" forName="indentDot3" refType="primFontSz" refFor="ch" refForName="txLvl2" fact="0.14"/>
                <dgm:constr type="w" for="ch" forName="indentDot1" refType="w"/>
                <dgm:constr type="w" for="ch" forName="indentDot2" refType="w"/>
                <dgm:constr type="w" for="ch" forName="indentDot3" refType="w"/>
                <dgm:constr type="userI" for="ch" forName="txLvl3" refType="primFontSz" refFor="ch" refForName="txLvl2" fact="0.14"/>
                <dgm:constr type="userI" for="ch" forName="indentDot1" refType="primFontSz" refFor="ch" refForName="txLvl2" fact="0.14"/>
                <dgm:constr type="userI" for="ch" forName="indentDot2" refType="primFontSz" refFor="ch" refForName="txLvl2" fact="0.14"/>
                <dgm:constr type="userI" for="ch" forName="indentDot3" refType="primFontSz" refFor="ch" refForName="txLvl2" fact="0.14"/>
              </dgm:constrLst>
              <dgm:ruleLst>
                <dgm:rule type="primFontSz" for="ch" forName="txLvl2" val="5" fact="NaN" max="NaN"/>
              </dgm:ruleLst>
              <dgm:forEach name="Name13" axis="ch" ptType="node">
                <dgm:layoutNode name="txLvl2" styleLbl="revTx">
                  <dgm:choose name="Name14">
                    <dgm:if name="Name15" func="var" arg="dir" op="equ" val="norm">
                      <dgm:alg type="tx">
                        <dgm:param type="parTxLTRAlign" val="l"/>
                        <dgm:param type="parTxRTLAlign" val="l"/>
                      </dgm:alg>
                    </dgm:if>
                    <dgm:else name="Name16">
                      <dgm:alg type="tx">
                        <dgm:param type="parTxLTRAlign" val="r"/>
                        <dgm:param type="parTxRTLAlign" val="r"/>
                      </dgm:alg>
                    </dgm:else>
                  </dgm:choose>
                  <dgm:shape xmlns:r="http://schemas.openxmlformats.org/officeDocument/2006/relationships" type="rect" r:blip="">
                    <dgm:adjLst/>
                  </dgm:shape>
                  <dgm:presOf axis="self" ptType="node"/>
                  <dgm:constrLst>
                    <dgm:constr type="lMarg"/>
                    <dgm:constr type="rMarg"/>
                    <dgm:constr type="tMarg" refType="primFontSz" fact="0.1"/>
                    <dgm:constr type="bMarg" refType="primFontSz" fact="0.1"/>
                  </dgm:constrLst>
                  <dgm:ruleLst>
                    <dgm:rule type="h" val="INF" fact="NaN" max="NaN"/>
                  </dgm:ruleLst>
                </dgm:layoutNode>
                <dgm:forEach name="Name17" axis="ch" ptType="node" cnt="1">
                  <dgm:layoutNode name="indentDot1">
                    <dgm:alg type="composite"/>
                    <dgm:shape xmlns:r="http://schemas.openxmlformats.org/officeDocument/2006/relationships" r:blip="">
                      <dgm:adjLst/>
                    </dgm:shape>
                    <dgm:presOf/>
                    <dgm:choose name="Name18">
                      <dgm:if name="Name19" func="var" arg="dir" op="equ" val="norm">
                        <dgm:constrLst>
                          <dgm:constr type="userI"/>
                          <dgm:constr type="w" for="ch" forName="gap1" refType="userI" fact="3"/>
                          <dgm:constr type="w" for="ch" forName="smCircle1" refType="h"/>
                          <dgm:constr type="l" for="ch" forName="smCircle1" refType="r" refFor="ch" refForName="gap1"/>
                        </dgm:constrLst>
                      </dgm:if>
                      <dgm:else name="Name20">
                        <dgm:constrLst>
                          <dgm:constr type="userI"/>
                          <dgm:constr type="w" for="ch" forName="gap1" refType="userI" fact="3"/>
                          <dgm:constr type="w" for="ch" forName="smCircle1" refType="h"/>
                          <dgm:constr type="r" for="ch" forName="smCircle1" refType="l" refFor="ch" refForName="gap1"/>
                        </dgm:constrLst>
                      </dgm:else>
                    </dgm:choose>
                    <dgm:layoutNode name="gap1">
                      <dgm:alg type="sp"/>
                      <dgm:shape xmlns:r="http://schemas.openxmlformats.org/officeDocument/2006/relationships" type="rect" r:blip="" hideGeom="1">
                        <dgm:adjLst/>
                      </dgm:shape>
                      <dgm:presOf/>
                    </dgm:layoutNode>
                    <dgm:layoutNode name="smCircle1" styleLbl="vennNode1">
                      <dgm:alg type="sp"/>
                      <dgm:shape xmlns:r="http://schemas.openxmlformats.org/officeDocument/2006/relationships" type="ellipse" r:blip="">
                        <dgm:adjLst/>
                      </dgm:shape>
                      <dgm:presOf/>
                      <dgm:constrLst>
                        <dgm:constr type="w" refType="h"/>
                      </dgm:constrLst>
                    </dgm:layoutNode>
                  </dgm:layoutNode>
                </dgm:forEach>
                <dgm:forEach name="Name21" axis="ch" ptType="node">
                  <dgm:layoutNode name="txLvl3" styleLbl="revTx">
                    <dgm:varLst>
                      <dgm:bulletEnabled val="1"/>
                    </dgm:varLst>
                    <dgm:choose name="Name22">
                      <dgm:if name="Name23" func="var" arg="dir" op="equ" val="norm">
                        <dgm:alg type="tx">
                          <dgm:param type="parTxLTRAlign" val="l"/>
                          <dgm:param type="parTxRTLAlign" val="l"/>
                          <dgm:param type="shpTxLTRAlignCh" val="l"/>
                          <dgm:param type="shpTxRTLAlignCh" val="l"/>
                        </dgm:alg>
                      </dgm:if>
                      <dgm:else name="Name24">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hoose name="Name25">
                      <dgm:if name="Name26" func="var" arg="dir" op="equ" val="norm">
                        <dgm:constrLst>
                          <dgm:constr type="userI"/>
                          <dgm:constr type="lMarg" refType="userI" fact="8.504"/>
                          <dgm:constr type="rMarg"/>
                          <dgm:constr type="tMarg" refType="primFontSz" fact="0.1"/>
                          <dgm:constr type="bMarg" refType="primFontSz" fact="0.1"/>
                        </dgm:constrLst>
                      </dgm:if>
                      <dgm:else name="Name27">
                        <dgm:constrLst>
                          <dgm:constr type="userI"/>
                          <dgm:constr type="lMarg"/>
                          <dgm:constr type="rMarg" refType="userI" fact="8.504"/>
                          <dgm:constr type="tMarg" refType="primFontSz" fact="0.1"/>
                          <dgm:constr type="bMarg" refType="primFontSz" fact="0.1"/>
                        </dgm:constrLst>
                      </dgm:else>
                    </dgm:choose>
                    <dgm:ruleLst>
                      <dgm:rule type="h" val="INF" fact="NaN" max="NaN"/>
                    </dgm:ruleLst>
                  </dgm:layoutNode>
                  <dgm:forEach name="Name28" axis="followSib" ptType="sibTrans" cnt="1">
                    <dgm:layoutNode name="indentDot2">
                      <dgm:alg type="composite"/>
                      <dgm:shape xmlns:r="http://schemas.openxmlformats.org/officeDocument/2006/relationships" r:blip="">
                        <dgm:adjLst/>
                      </dgm:shape>
                      <dgm:presOf/>
                      <dgm:choose name="Name29">
                        <dgm:if name="Name30" func="var" arg="dir" op="equ" val="norm">
                          <dgm:constrLst>
                            <dgm:constr type="userI"/>
                            <dgm:constr type="w" for="ch" forName="gap2" refType="userI" fact="3"/>
                            <dgm:constr type="w" for="ch" forName="smCircle2" refType="h"/>
                            <dgm:constr type="l" for="ch" forName="smCircle2" refType="r" refFor="ch" refForName="gap2"/>
                          </dgm:constrLst>
                        </dgm:if>
                        <dgm:else name="Name31">
                          <dgm:constrLst>
                            <dgm:constr type="userI"/>
                            <dgm:constr type="w" for="ch" forName="gap2" refType="userI" fact="3"/>
                            <dgm:constr type="w" for="ch" forName="smCircle2" refType="h"/>
                            <dgm:constr type="r" for="ch" forName="smCircle2" refType="l" refFor="ch" refForName="gap2"/>
                          </dgm:constrLst>
                        </dgm:else>
                      </dgm:choose>
                      <dgm:layoutNode name="gap2">
                        <dgm:alg type="sp"/>
                        <dgm:shape xmlns:r="http://schemas.openxmlformats.org/officeDocument/2006/relationships" type="rect" r:blip="" hideGeom="1">
                          <dgm:adjLst/>
                        </dgm:shape>
                        <dgm:presOf/>
                      </dgm:layoutNode>
                      <dgm:layoutNode name="smCircle2" styleLbl="vennNode1">
                        <dgm:alg type="sp"/>
                        <dgm:shape xmlns:r="http://schemas.openxmlformats.org/officeDocument/2006/relationships" type="ellipse" r:blip="">
                          <dgm:adjLst/>
                        </dgm:shape>
                        <dgm:presOf/>
                        <dgm:constrLst>
                          <dgm:constr type="w" refType="h"/>
                        </dgm:constrLst>
                      </dgm:layoutNode>
                    </dgm:layoutNode>
                  </dgm:forEach>
                </dgm:forEach>
                <dgm:choose name="Name32">
                  <dgm:if name="Name33" axis="ch" ptType="node" func="cnt" op="gte" val="1">
                    <dgm:forEach name="Name34" axis="followSib" ptType="sibTrans" cnt="1">
                      <dgm:layoutNode name="indentDot3">
                        <dgm:alg type="composite"/>
                        <dgm:shape xmlns:r="http://schemas.openxmlformats.org/officeDocument/2006/relationships" r:blip="">
                          <dgm:adjLst/>
                        </dgm:shape>
                        <dgm:presOf/>
                        <dgm:choose name="Name35">
                          <dgm:if name="Name36" func="var" arg="dir" op="equ" val="norm">
                            <dgm:constrLst>
                              <dgm:constr type="userI"/>
                              <dgm:constr type="w" for="ch" forName="gap3" refType="userI" fact="3"/>
                              <dgm:constr type="w" for="ch" forName="smCircle3" refType="h"/>
                              <dgm:constr type="l" for="ch" forName="smCircle3" refType="r" refFor="ch" refForName="gap3"/>
                            </dgm:constrLst>
                          </dgm:if>
                          <dgm:else name="Name37">
                            <dgm:constrLst>
                              <dgm:constr type="userI"/>
                              <dgm:constr type="w" for="ch" forName="gap3" refType="userI" fact="3"/>
                              <dgm:constr type="w" for="ch" forName="smCircle3" refType="h"/>
                              <dgm:constr type="r" for="ch" forName="smCircle3" refType="l" refFor="ch" refForName="gap3"/>
                            </dgm:constrLst>
                          </dgm:else>
                        </dgm:choose>
                        <dgm:layoutNode name="gap3">
                          <dgm:alg type="sp"/>
                          <dgm:shape xmlns:r="http://schemas.openxmlformats.org/officeDocument/2006/relationships" type="rect" r:blip="" hideGeom="1">
                            <dgm:adjLst/>
                          </dgm:shape>
                          <dgm:presOf/>
                        </dgm:layoutNode>
                        <dgm:layoutNode name="smCircle3" styleLbl="vennNode1">
                          <dgm:alg type="sp"/>
                          <dgm:shape xmlns:r="http://schemas.openxmlformats.org/officeDocument/2006/relationships" type="ellipse" r:blip="">
                            <dgm:adjLst/>
                          </dgm:shape>
                          <dgm:presOf/>
                          <dgm:constrLst>
                            <dgm:constr type="w" refType="h"/>
                          </dgm:constrLst>
                        </dgm:layoutNode>
                      </dgm:layoutNode>
                    </dgm:forEach>
                  </dgm:if>
                  <dgm:else name="Name38">
                    <dgm:forEach name="Name39" axis="followSib" ptType="sibTrans" cnt="1">
                      <dgm:layoutNode name="smCircle" styleLbl="vennNode1">
                        <dgm:alg type="sp"/>
                        <dgm:shape xmlns:r="http://schemas.openxmlformats.org/officeDocument/2006/relationships" type="ellipse" r:blip="">
                          <dgm:adjLst/>
                        </dgm:shape>
                        <dgm:presOf/>
                        <dgm:constrLst>
                          <dgm:constr type="w" refType="h"/>
                        </dgm:constrLst>
                      </dgm:layoutNode>
                    </dgm:forEach>
                  </dgm:else>
                </dgm:choose>
              </dgm:forEach>
            </dgm:layoutNode>
          </dgm:layoutNode>
          <dgm:choose name="Name40">
            <dgm:if name="Name41" axis="followSib ch" ptType="node node" cnt="1 0" func="cnt" op="gte" val="1">
              <dgm:layoutNode name="overlap">
                <dgm:alg type="sp"/>
                <dgm:shape xmlns:r="http://schemas.openxmlformats.org/officeDocument/2006/relationships" r:blip="">
                  <dgm:adjLst/>
                </dgm:shape>
                <dgm:presOf/>
              </dgm:layoutNode>
            </dgm:if>
            <dgm:else name="Name42"/>
          </dgm:choose>
        </dgm:if>
        <dgm:else name="Name43">
          <dgm:layoutNode name="noChildren">
            <dgm:alg type="composite"/>
            <dgm:choose name="Name44">
              <dgm:if name="Name45" func="var" arg="dir" op="equ" val="norm">
                <dgm:constrLst>
                  <dgm:constr type="l" for="ch" forName="gap"/>
                  <dgm:constr type="w" for="ch" forName="gap" refType="w" fact="0.043"/>
                  <dgm:constr type="h" for="ch" forName="gap" refType="h"/>
                  <dgm:constr type="t" for="ch" forName="gap"/>
                  <dgm:constr type="l" for="ch" forName="medCircle2" refType="r" refFor="ch" refForName="gap"/>
                  <dgm:constr type="w" for="ch" forName="medCircle2" refType="h" refFor="ch" refForName="medCircle2"/>
                  <dgm:constr type="t" for="ch" forName="medCircle2"/>
                  <dgm:constr type="h" for="ch" forName="medCircle2" refType="h"/>
                  <dgm:constr type="l" for="ch" forName="txLvlOnly1" refType="ctrX" refFor="ch" refForName="medCircle2"/>
                  <dgm:constr type="r" for="ch" forName="txLvlOnly1" refType="w"/>
                  <dgm:constr type="h" for="ch" forName="txLvlOnly1" refType="h"/>
                  <dgm:constr type="t" for="ch" forName="txLvlOnly1"/>
                </dgm:constrLst>
              </dgm:if>
              <dgm:else name="Name46">
                <dgm:constrLst>
                  <dgm:constr type="r" for="ch" forName="gap" refType="w"/>
                  <dgm:constr type="w" for="ch" forName="gap" refType="w" fact="0.043"/>
                  <dgm:constr type="h" for="ch" forName="gap" refType="h"/>
                  <dgm:constr type="t" for="ch" forName="gap"/>
                  <dgm:constr type="r" for="ch" forName="medCircle2" refType="l" refFor="ch" refForName="gap"/>
                  <dgm:constr type="w" for="ch" forName="medCircle2" refType="h" refFor="ch" refForName="medCircle2"/>
                  <dgm:constr type="t" for="ch" forName="medCircle2"/>
                  <dgm:constr type="h" for="ch" forName="medCircle2" refType="h"/>
                  <dgm:constr type="l" for="ch" forName="txLvlOnly1"/>
                  <dgm:constr type="r" for="ch" forName="txLvlOnly1" refType="ctrX" refFor="ch" refForName="medCircle2"/>
                  <dgm:constr type="h" for="ch" forName="txLvlOnly1" refType="h"/>
                  <dgm:constr type="t" for="ch" forName="txLvlOnly1"/>
                </dgm:constrLst>
              </dgm:else>
            </dgm:choose>
            <dgm:layoutNode name="gap">
              <dgm:alg type="sp"/>
              <dgm:shape xmlns:r="http://schemas.openxmlformats.org/officeDocument/2006/relationships" r:blip="">
                <dgm:adjLst/>
              </dgm:shape>
              <dgm:presOf/>
            </dgm:layoutNode>
            <dgm:layoutNode name="medCircle2" styleLbl="vennNode1">
              <dgm:alg type="sp"/>
              <dgm:shape xmlns:r="http://schemas.openxmlformats.org/officeDocument/2006/relationships" type="ellipse" r:blip="">
                <dgm:adjLst/>
              </dgm:shape>
              <dgm:presOf/>
              <dgm:constrLst>
                <dgm:constr type="w" refType="h"/>
              </dgm:constrLst>
            </dgm:layoutNode>
            <dgm:layoutNode name="txLvlOnly1" styleLbl="revTx">
              <dgm:choose name="Name47">
                <dgm:if name="Name48" func="var" arg="dir" op="equ" val="norm">
                  <dgm:alg type="tx">
                    <dgm:param type="parTxLTRAlign" val="l"/>
                    <dgm:param type="parTxRTLAlign" val="l"/>
                  </dgm:alg>
                </dgm:if>
                <dgm:else name="Name49">
                  <dgm:alg type="tx">
                    <dgm:param type="parTxLTRAlign" val="r"/>
                    <dgm:param type="parTxRTLAlign" val="r"/>
                  </dgm:alg>
                </dgm:else>
              </dgm:choose>
              <dgm:shape xmlns:r="http://schemas.openxmlformats.org/officeDocument/2006/relationships" type="rect" r:blip="">
                <dgm:adjLst/>
              </dgm:shape>
              <dgm:presOf axis="self" ptType="node"/>
              <dgm:constrLst>
                <dgm:constr type="lMarg"/>
                <dgm:constr type="rMarg"/>
                <dgm:constr type="tMarg" refType="primFontSz" fact="0.1"/>
                <dgm:constr type="bMarg" refType="primFontSz" fact="0.1"/>
              </dgm:constrLst>
              <dgm:ruleLst>
                <dgm:rule type="primFontSz" val="5" fact="NaN" max="NaN"/>
              </dgm:ruleLst>
            </dgm:layoutNode>
          </dgm:layoutNod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8/layout/VerticalCircleList">
  <dgm:title val=""/>
  <dgm:desc val=""/>
  <dgm:catLst>
    <dgm:cat type="list" pri="235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41" srcId="1" destId="11" srcOrd="0" destOrd="0"/>
        <dgm:cxn modelId="42" srcId="1" destId="12" srcOrd="1" destOrd="0"/>
        <dgm:cxn modelId="5" srcId="0" destId="2" srcOrd="0" destOrd="0"/>
        <dgm:cxn modelId="51" srcId="2" destId="21" srcOrd="0" destOrd="0"/>
        <dgm:cxn modelId="52" srcId="2" destId="22" srcOrd="1" destOrd="0"/>
      </dgm:cxnLst>
      <dgm:bg/>
      <dgm:whole/>
    </dgm:dataModel>
  </dgm:sampData>
  <dgm:styleData useDef="1">
    <dgm:dataModel>
      <dgm:ptLst/>
      <dgm:bg/>
      <dgm:whole/>
    </dgm:dataModel>
  </dgm:styleData>
  <dgm:clrData useDef="1">
    <dgm:dataModel>
      <dgm:ptLst/>
      <dgm:bg/>
      <dgm:whole/>
    </dgm:dataModel>
  </dgm:clrData>
  <dgm:layoutNode name="Name0">
    <dgm:varLst>
      <dgm:dir/>
    </dgm:varLst>
    <dgm:alg type="lin">
      <dgm:param type="linDir" val="fromT"/>
      <dgm:param type="fallback" val="2D"/>
    </dgm:alg>
    <dgm:shape xmlns:r="http://schemas.openxmlformats.org/officeDocument/2006/relationships" r:blip="">
      <dgm:adjLst/>
    </dgm:shape>
    <dgm:presOf/>
    <dgm:constrLst>
      <dgm:constr type="w" for="ch" forName="withChildren" refType="w"/>
      <dgm:constr type="h" for="ch" forName="withChildren" refType="w" fact="0.909"/>
      <dgm:constr type="w" for="ch" forName="noChildren" refType="w"/>
      <dgm:constr type="h" for="ch" forName="noChildren" refType="w" fact="0.164"/>
      <dgm:constr type="w" for="ch" forName="overlap" val="1"/>
      <dgm:constr type="h" for="ch" forName="overlap" refType="w" refFor="ch" refForName="withChildren" fact="-0.089"/>
      <dgm:constr type="primFontSz" for="des" forName="txLvl1" op="equ" val="65"/>
      <dgm:constr type="primFontSz" for="des" forName="txLvlOnly1" refType="primFontSz" refFor="des" refForName="txLvl1" op="equ"/>
      <dgm:constr type="primFontSz" for="des" forName="txLvl2" refType="primFontSz" refFor="des" refForName="txLvl1" op="equ" fact="0.78"/>
      <dgm:constr type="primFontSz" for="des" forName="txLvl3" refType="primFontSz" refFor="des" refForName="txLvl1" op="equ" fact="0.78"/>
      <dgm:constr type="userF" for="des" forName="lin" refType="primFontSz" refFor="des" refForName="txLvl2" op="equ"/>
    </dgm:constrLst>
    <dgm:forEach name="Name1" axis="ch" ptType="node">
      <dgm:choose name="Name2">
        <dgm:if name="Name3" axis="ch" ptType="node" func="cnt" op="gte" val="1">
          <dgm:layoutNode name="withChildren">
            <dgm:alg type="composite"/>
            <dgm:choose name="Name4">
              <dgm:if name="Name5" func="var" arg="dir" op="equ" val="norm">
                <dgm:constrLst>
                  <dgm:constr type="l" for="ch" forName="bigCircle"/>
                  <dgm:constr type="w" for="ch" forName="bigCircle" refType="h" refFor="ch" refForName="bigCircle"/>
                  <dgm:constr type="t" for="ch" forName="bigCircle"/>
                  <dgm:constr type="h" for="ch" forName="bigCircle" refType="h"/>
                  <dgm:constr type="l" for="ch" forName="medCircle" refType="w" fact="0.043"/>
                  <dgm:constr type="w" for="ch" forName="medCircle" refType="h" refFor="ch" refForName="medCircle"/>
                  <dgm:constr type="t" for="ch" forName="medCircle" refType="h" fact="0.042"/>
                  <dgm:constr type="h" for="ch" forName="medCircle" refType="h" fact="0.18"/>
                  <dgm:constr type="l" for="ch" forName="txLvl1" refType="ctrX" refFor="ch" refForName="medCircle"/>
                  <dgm:constr type="r" for="ch" forName="txLvl1" refType="w"/>
                  <dgm:constr type="h" for="ch" forName="txLvl1" refType="h" refFor="ch" refForName="medCircle"/>
                  <dgm:constr type="t" for="ch" forName="txLvl1" refType="t" refFor="ch" refForName="medCircle"/>
                  <dgm:constr type="l" for="ch" forName="lin" refType="ctrX" refFor="ch" refForName="medCircle"/>
                  <dgm:constr type="r" for="ch" forName="lin" refType="w"/>
                  <dgm:constr type="t" for="ch" forName="lin" refType="h" fact="0.222"/>
                  <dgm:constr type="h" for="ch" forName="lin" refType="h" fact="0.68"/>
                </dgm:constrLst>
              </dgm:if>
              <dgm:else name="Name6">
                <dgm:constrLst>
                  <dgm:constr type="r" for="ch" forName="bigCircle" refType="w"/>
                  <dgm:constr type="w" for="ch" forName="bigCircle" refType="h" refFor="ch" refForName="bigCircle"/>
                  <dgm:constr type="t" for="ch" forName="bigCircle"/>
                  <dgm:constr type="h" for="ch" forName="bigCircle" refType="h"/>
                  <dgm:constr type="r" for="ch" forName="medCircle" refType="w" fact="0.957"/>
                  <dgm:constr type="w" for="ch" forName="medCircle" refType="h" refFor="ch" refForName="medCircle"/>
                  <dgm:constr type="t" for="ch" forName="medCircle" refType="h" fact="0.042"/>
                  <dgm:constr type="h" for="ch" forName="medCircle" refType="h" fact="0.18"/>
                  <dgm:constr type="l" for="ch" forName="txLvl1"/>
                  <dgm:constr type="r" for="ch" forName="txLvl1" refType="ctrX" refFor="ch" refForName="medCircle"/>
                  <dgm:constr type="h" for="ch" forName="txLvl1" refType="h" refFor="ch" refForName="medCircle"/>
                  <dgm:constr type="t" for="ch" forName="txLvl1" refType="t" refFor="ch" refForName="medCircle"/>
                  <dgm:constr type="l" for="ch" forName="lin"/>
                  <dgm:constr type="r" for="ch" forName="lin" refType="ctrX" refFor="ch" refForName="medCircle"/>
                  <dgm:constr type="t" for="ch" forName="lin" refType="h" fact="0.222"/>
                  <dgm:constr type="h" for="ch" forName="lin" refType="h" fact="0.68"/>
                </dgm:constrLst>
              </dgm:else>
            </dgm:choose>
            <dgm:layoutNode name="bigCircle" styleLbl="vennNode1">
              <dgm:alg type="sp"/>
              <dgm:shape xmlns:r="http://schemas.openxmlformats.org/officeDocument/2006/relationships" type="ellipse" r:blip="">
                <dgm:adjLst/>
              </dgm:shape>
              <dgm:presOf/>
              <dgm:constrLst>
                <dgm:constr type="w" refType="h"/>
              </dgm:constrLst>
            </dgm:layoutNode>
            <dgm:layoutNode name="medCircle" styleLbl="vennNode1">
              <dgm:alg type="sp"/>
              <dgm:shape xmlns:r="http://schemas.openxmlformats.org/officeDocument/2006/relationships" type="ellipse" r:blip="">
                <dgm:adjLst/>
              </dgm:shape>
              <dgm:presOf/>
              <dgm:constrLst>
                <dgm:constr type="w" refType="h"/>
              </dgm:constrLst>
            </dgm:layoutNode>
            <dgm:layoutNode name="txLvl1" styleLbl="revTx">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ect" r:blip="">
                <dgm:adjLst/>
              </dgm:shape>
              <dgm:presOf axis="self" ptType="node"/>
              <dgm:constrLst>
                <dgm:constr type="lMarg"/>
                <dgm:constr type="rMarg"/>
                <dgm:constr type="tMarg" refType="primFontSz" fact="0.1"/>
                <dgm:constr type="bMarg" refType="primFontSz" fact="0.1"/>
              </dgm:constrLst>
              <dgm:ruleLst>
                <dgm:rule type="primFontSz" val="5" fact="NaN" max="NaN"/>
              </dgm:ruleLst>
            </dgm:layoutNode>
            <dgm:layoutNode name="lin">
              <dgm:choose name="Name10">
                <dgm:if name="Name11" func="var" arg="dir" op="equ" val="norm">
                  <dgm:alg type="lin">
                    <dgm:param type="linDir" val="fromT"/>
                    <dgm:param type="vertAlign" val="t"/>
                    <dgm:param type="nodeHorzAlign" val="l"/>
                  </dgm:alg>
                </dgm:if>
                <dgm:else name="Name12">
                  <dgm:alg type="lin">
                    <dgm:param type="linDir" val="fromT"/>
                    <dgm:param type="vertAlign" val="t"/>
                    <dgm:param type="nodeHorzAlign" val="r"/>
                  </dgm:alg>
                </dgm:else>
              </dgm:choose>
              <dgm:shape xmlns:r="http://schemas.openxmlformats.org/officeDocument/2006/relationships" r:blip="">
                <dgm:adjLst/>
              </dgm:shape>
              <dgm:presOf/>
              <dgm:constrLst>
                <dgm:constr type="userF"/>
                <dgm:constr type="primFontSz" for="ch" forName="txLvl2" refType="userF"/>
                <dgm:constr type="w" for="ch" forName="txLvl2" refType="w"/>
                <dgm:constr type="h" for="ch" forName="txLvl2" refType="primFontSz" refFor="ch" refForName="txLvl2" fact="0.39"/>
                <dgm:constr type="w" for="ch" forName="txLvl3" refType="w"/>
                <dgm:constr type="h" for="ch" forName="txLvl3" refType="primFontSz" refFor="ch" refForName="txLvl2" fact="0.39"/>
                <dgm:constr type="h" for="ch" forName="smCircle" refType="primFontSz" refFor="ch" refForName="txLvl2" fact="0.14"/>
                <dgm:constr type="h" for="ch" forName="indentDot1" refType="primFontSz" refFor="ch" refForName="txLvl2" fact="0.14"/>
                <dgm:constr type="h" for="ch" forName="indentDot2" refType="primFontSz" refFor="ch" refForName="txLvl2" fact="0.14"/>
                <dgm:constr type="h" for="ch" forName="indentDot3" refType="primFontSz" refFor="ch" refForName="txLvl2" fact="0.14"/>
                <dgm:constr type="w" for="ch" forName="indentDot1" refType="w"/>
                <dgm:constr type="w" for="ch" forName="indentDot2" refType="w"/>
                <dgm:constr type="w" for="ch" forName="indentDot3" refType="w"/>
                <dgm:constr type="userI" for="ch" forName="txLvl3" refType="primFontSz" refFor="ch" refForName="txLvl2" fact="0.14"/>
                <dgm:constr type="userI" for="ch" forName="indentDot1" refType="primFontSz" refFor="ch" refForName="txLvl2" fact="0.14"/>
                <dgm:constr type="userI" for="ch" forName="indentDot2" refType="primFontSz" refFor="ch" refForName="txLvl2" fact="0.14"/>
                <dgm:constr type="userI" for="ch" forName="indentDot3" refType="primFontSz" refFor="ch" refForName="txLvl2" fact="0.14"/>
              </dgm:constrLst>
              <dgm:ruleLst>
                <dgm:rule type="primFontSz" for="ch" forName="txLvl2" val="5" fact="NaN" max="NaN"/>
              </dgm:ruleLst>
              <dgm:forEach name="Name13" axis="ch" ptType="node">
                <dgm:layoutNode name="txLvl2" styleLbl="revTx">
                  <dgm:choose name="Name14">
                    <dgm:if name="Name15" func="var" arg="dir" op="equ" val="norm">
                      <dgm:alg type="tx">
                        <dgm:param type="parTxLTRAlign" val="l"/>
                        <dgm:param type="parTxRTLAlign" val="l"/>
                      </dgm:alg>
                    </dgm:if>
                    <dgm:else name="Name16">
                      <dgm:alg type="tx">
                        <dgm:param type="parTxLTRAlign" val="r"/>
                        <dgm:param type="parTxRTLAlign" val="r"/>
                      </dgm:alg>
                    </dgm:else>
                  </dgm:choose>
                  <dgm:shape xmlns:r="http://schemas.openxmlformats.org/officeDocument/2006/relationships" type="rect" r:blip="">
                    <dgm:adjLst/>
                  </dgm:shape>
                  <dgm:presOf axis="self" ptType="node"/>
                  <dgm:constrLst>
                    <dgm:constr type="lMarg"/>
                    <dgm:constr type="rMarg"/>
                    <dgm:constr type="tMarg" refType="primFontSz" fact="0.1"/>
                    <dgm:constr type="bMarg" refType="primFontSz" fact="0.1"/>
                  </dgm:constrLst>
                  <dgm:ruleLst>
                    <dgm:rule type="h" val="INF" fact="NaN" max="NaN"/>
                  </dgm:ruleLst>
                </dgm:layoutNode>
                <dgm:forEach name="Name17" axis="ch" ptType="node" cnt="1">
                  <dgm:layoutNode name="indentDot1">
                    <dgm:alg type="composite"/>
                    <dgm:shape xmlns:r="http://schemas.openxmlformats.org/officeDocument/2006/relationships" r:blip="">
                      <dgm:adjLst/>
                    </dgm:shape>
                    <dgm:presOf/>
                    <dgm:choose name="Name18">
                      <dgm:if name="Name19" func="var" arg="dir" op="equ" val="norm">
                        <dgm:constrLst>
                          <dgm:constr type="userI"/>
                          <dgm:constr type="w" for="ch" forName="gap1" refType="userI" fact="3"/>
                          <dgm:constr type="w" for="ch" forName="smCircle1" refType="h"/>
                          <dgm:constr type="l" for="ch" forName="smCircle1" refType="r" refFor="ch" refForName="gap1"/>
                        </dgm:constrLst>
                      </dgm:if>
                      <dgm:else name="Name20">
                        <dgm:constrLst>
                          <dgm:constr type="userI"/>
                          <dgm:constr type="w" for="ch" forName="gap1" refType="userI" fact="3"/>
                          <dgm:constr type="w" for="ch" forName="smCircle1" refType="h"/>
                          <dgm:constr type="r" for="ch" forName="smCircle1" refType="l" refFor="ch" refForName="gap1"/>
                        </dgm:constrLst>
                      </dgm:else>
                    </dgm:choose>
                    <dgm:layoutNode name="gap1">
                      <dgm:alg type="sp"/>
                      <dgm:shape xmlns:r="http://schemas.openxmlformats.org/officeDocument/2006/relationships" type="rect" r:blip="" hideGeom="1">
                        <dgm:adjLst/>
                      </dgm:shape>
                      <dgm:presOf/>
                    </dgm:layoutNode>
                    <dgm:layoutNode name="smCircle1" styleLbl="vennNode1">
                      <dgm:alg type="sp"/>
                      <dgm:shape xmlns:r="http://schemas.openxmlformats.org/officeDocument/2006/relationships" type="ellipse" r:blip="">
                        <dgm:adjLst/>
                      </dgm:shape>
                      <dgm:presOf/>
                      <dgm:constrLst>
                        <dgm:constr type="w" refType="h"/>
                      </dgm:constrLst>
                    </dgm:layoutNode>
                  </dgm:layoutNode>
                </dgm:forEach>
                <dgm:forEach name="Name21" axis="ch" ptType="node">
                  <dgm:layoutNode name="txLvl3" styleLbl="revTx">
                    <dgm:varLst>
                      <dgm:bulletEnabled val="1"/>
                    </dgm:varLst>
                    <dgm:choose name="Name22">
                      <dgm:if name="Name23" func="var" arg="dir" op="equ" val="norm">
                        <dgm:alg type="tx">
                          <dgm:param type="parTxLTRAlign" val="l"/>
                          <dgm:param type="parTxRTLAlign" val="l"/>
                          <dgm:param type="shpTxLTRAlignCh" val="l"/>
                          <dgm:param type="shpTxRTLAlignCh" val="l"/>
                        </dgm:alg>
                      </dgm:if>
                      <dgm:else name="Name24">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hoose name="Name25">
                      <dgm:if name="Name26" func="var" arg="dir" op="equ" val="norm">
                        <dgm:constrLst>
                          <dgm:constr type="userI"/>
                          <dgm:constr type="lMarg" refType="userI" fact="8.504"/>
                          <dgm:constr type="rMarg"/>
                          <dgm:constr type="tMarg" refType="primFontSz" fact="0.1"/>
                          <dgm:constr type="bMarg" refType="primFontSz" fact="0.1"/>
                        </dgm:constrLst>
                      </dgm:if>
                      <dgm:else name="Name27">
                        <dgm:constrLst>
                          <dgm:constr type="userI"/>
                          <dgm:constr type="lMarg"/>
                          <dgm:constr type="rMarg" refType="userI" fact="8.504"/>
                          <dgm:constr type="tMarg" refType="primFontSz" fact="0.1"/>
                          <dgm:constr type="bMarg" refType="primFontSz" fact="0.1"/>
                        </dgm:constrLst>
                      </dgm:else>
                    </dgm:choose>
                    <dgm:ruleLst>
                      <dgm:rule type="h" val="INF" fact="NaN" max="NaN"/>
                    </dgm:ruleLst>
                  </dgm:layoutNode>
                  <dgm:forEach name="Name28" axis="followSib" ptType="sibTrans" cnt="1">
                    <dgm:layoutNode name="indentDot2">
                      <dgm:alg type="composite"/>
                      <dgm:shape xmlns:r="http://schemas.openxmlformats.org/officeDocument/2006/relationships" r:blip="">
                        <dgm:adjLst/>
                      </dgm:shape>
                      <dgm:presOf/>
                      <dgm:choose name="Name29">
                        <dgm:if name="Name30" func="var" arg="dir" op="equ" val="norm">
                          <dgm:constrLst>
                            <dgm:constr type="userI"/>
                            <dgm:constr type="w" for="ch" forName="gap2" refType="userI" fact="3"/>
                            <dgm:constr type="w" for="ch" forName="smCircle2" refType="h"/>
                            <dgm:constr type="l" for="ch" forName="smCircle2" refType="r" refFor="ch" refForName="gap2"/>
                          </dgm:constrLst>
                        </dgm:if>
                        <dgm:else name="Name31">
                          <dgm:constrLst>
                            <dgm:constr type="userI"/>
                            <dgm:constr type="w" for="ch" forName="gap2" refType="userI" fact="3"/>
                            <dgm:constr type="w" for="ch" forName="smCircle2" refType="h"/>
                            <dgm:constr type="r" for="ch" forName="smCircle2" refType="l" refFor="ch" refForName="gap2"/>
                          </dgm:constrLst>
                        </dgm:else>
                      </dgm:choose>
                      <dgm:layoutNode name="gap2">
                        <dgm:alg type="sp"/>
                        <dgm:shape xmlns:r="http://schemas.openxmlformats.org/officeDocument/2006/relationships" type="rect" r:blip="" hideGeom="1">
                          <dgm:adjLst/>
                        </dgm:shape>
                        <dgm:presOf/>
                      </dgm:layoutNode>
                      <dgm:layoutNode name="smCircle2" styleLbl="vennNode1">
                        <dgm:alg type="sp"/>
                        <dgm:shape xmlns:r="http://schemas.openxmlformats.org/officeDocument/2006/relationships" type="ellipse" r:blip="">
                          <dgm:adjLst/>
                        </dgm:shape>
                        <dgm:presOf/>
                        <dgm:constrLst>
                          <dgm:constr type="w" refType="h"/>
                        </dgm:constrLst>
                      </dgm:layoutNode>
                    </dgm:layoutNode>
                  </dgm:forEach>
                </dgm:forEach>
                <dgm:choose name="Name32">
                  <dgm:if name="Name33" axis="ch" ptType="node" func="cnt" op="gte" val="1">
                    <dgm:forEach name="Name34" axis="followSib" ptType="sibTrans" cnt="1">
                      <dgm:layoutNode name="indentDot3">
                        <dgm:alg type="composite"/>
                        <dgm:shape xmlns:r="http://schemas.openxmlformats.org/officeDocument/2006/relationships" r:blip="">
                          <dgm:adjLst/>
                        </dgm:shape>
                        <dgm:presOf/>
                        <dgm:choose name="Name35">
                          <dgm:if name="Name36" func="var" arg="dir" op="equ" val="norm">
                            <dgm:constrLst>
                              <dgm:constr type="userI"/>
                              <dgm:constr type="w" for="ch" forName="gap3" refType="userI" fact="3"/>
                              <dgm:constr type="w" for="ch" forName="smCircle3" refType="h"/>
                              <dgm:constr type="l" for="ch" forName="smCircle3" refType="r" refFor="ch" refForName="gap3"/>
                            </dgm:constrLst>
                          </dgm:if>
                          <dgm:else name="Name37">
                            <dgm:constrLst>
                              <dgm:constr type="userI"/>
                              <dgm:constr type="w" for="ch" forName="gap3" refType="userI" fact="3"/>
                              <dgm:constr type="w" for="ch" forName="smCircle3" refType="h"/>
                              <dgm:constr type="r" for="ch" forName="smCircle3" refType="l" refFor="ch" refForName="gap3"/>
                            </dgm:constrLst>
                          </dgm:else>
                        </dgm:choose>
                        <dgm:layoutNode name="gap3">
                          <dgm:alg type="sp"/>
                          <dgm:shape xmlns:r="http://schemas.openxmlformats.org/officeDocument/2006/relationships" type="rect" r:blip="" hideGeom="1">
                            <dgm:adjLst/>
                          </dgm:shape>
                          <dgm:presOf/>
                        </dgm:layoutNode>
                        <dgm:layoutNode name="smCircle3" styleLbl="vennNode1">
                          <dgm:alg type="sp"/>
                          <dgm:shape xmlns:r="http://schemas.openxmlformats.org/officeDocument/2006/relationships" type="ellipse" r:blip="">
                            <dgm:adjLst/>
                          </dgm:shape>
                          <dgm:presOf/>
                          <dgm:constrLst>
                            <dgm:constr type="w" refType="h"/>
                          </dgm:constrLst>
                        </dgm:layoutNode>
                      </dgm:layoutNode>
                    </dgm:forEach>
                  </dgm:if>
                  <dgm:else name="Name38">
                    <dgm:forEach name="Name39" axis="followSib" ptType="sibTrans" cnt="1">
                      <dgm:layoutNode name="smCircle" styleLbl="vennNode1">
                        <dgm:alg type="sp"/>
                        <dgm:shape xmlns:r="http://schemas.openxmlformats.org/officeDocument/2006/relationships" type="ellipse" r:blip="">
                          <dgm:adjLst/>
                        </dgm:shape>
                        <dgm:presOf/>
                        <dgm:constrLst>
                          <dgm:constr type="w" refType="h"/>
                        </dgm:constrLst>
                      </dgm:layoutNode>
                    </dgm:forEach>
                  </dgm:else>
                </dgm:choose>
              </dgm:forEach>
            </dgm:layoutNode>
          </dgm:layoutNode>
          <dgm:choose name="Name40">
            <dgm:if name="Name41" axis="followSib ch" ptType="node node" cnt="1 0" func="cnt" op="gte" val="1">
              <dgm:layoutNode name="overlap">
                <dgm:alg type="sp"/>
                <dgm:shape xmlns:r="http://schemas.openxmlformats.org/officeDocument/2006/relationships" r:blip="">
                  <dgm:adjLst/>
                </dgm:shape>
                <dgm:presOf/>
              </dgm:layoutNode>
            </dgm:if>
            <dgm:else name="Name42"/>
          </dgm:choose>
        </dgm:if>
        <dgm:else name="Name43">
          <dgm:layoutNode name="noChildren">
            <dgm:alg type="composite"/>
            <dgm:choose name="Name44">
              <dgm:if name="Name45" func="var" arg="dir" op="equ" val="norm">
                <dgm:constrLst>
                  <dgm:constr type="l" for="ch" forName="gap"/>
                  <dgm:constr type="w" for="ch" forName="gap" refType="w" fact="0.043"/>
                  <dgm:constr type="h" for="ch" forName="gap" refType="h"/>
                  <dgm:constr type="t" for="ch" forName="gap"/>
                  <dgm:constr type="l" for="ch" forName="medCircle2" refType="r" refFor="ch" refForName="gap"/>
                  <dgm:constr type="w" for="ch" forName="medCircle2" refType="h" refFor="ch" refForName="medCircle2"/>
                  <dgm:constr type="t" for="ch" forName="medCircle2"/>
                  <dgm:constr type="h" for="ch" forName="medCircle2" refType="h"/>
                  <dgm:constr type="l" for="ch" forName="txLvlOnly1" refType="ctrX" refFor="ch" refForName="medCircle2"/>
                  <dgm:constr type="r" for="ch" forName="txLvlOnly1" refType="w"/>
                  <dgm:constr type="h" for="ch" forName="txLvlOnly1" refType="h"/>
                  <dgm:constr type="t" for="ch" forName="txLvlOnly1"/>
                </dgm:constrLst>
              </dgm:if>
              <dgm:else name="Name46">
                <dgm:constrLst>
                  <dgm:constr type="r" for="ch" forName="gap" refType="w"/>
                  <dgm:constr type="w" for="ch" forName="gap" refType="w" fact="0.043"/>
                  <dgm:constr type="h" for="ch" forName="gap" refType="h"/>
                  <dgm:constr type="t" for="ch" forName="gap"/>
                  <dgm:constr type="r" for="ch" forName="medCircle2" refType="l" refFor="ch" refForName="gap"/>
                  <dgm:constr type="w" for="ch" forName="medCircle2" refType="h" refFor="ch" refForName="medCircle2"/>
                  <dgm:constr type="t" for="ch" forName="medCircle2"/>
                  <dgm:constr type="h" for="ch" forName="medCircle2" refType="h"/>
                  <dgm:constr type="l" for="ch" forName="txLvlOnly1"/>
                  <dgm:constr type="r" for="ch" forName="txLvlOnly1" refType="ctrX" refFor="ch" refForName="medCircle2"/>
                  <dgm:constr type="h" for="ch" forName="txLvlOnly1" refType="h"/>
                  <dgm:constr type="t" for="ch" forName="txLvlOnly1"/>
                </dgm:constrLst>
              </dgm:else>
            </dgm:choose>
            <dgm:layoutNode name="gap">
              <dgm:alg type="sp"/>
              <dgm:shape xmlns:r="http://schemas.openxmlformats.org/officeDocument/2006/relationships" r:blip="">
                <dgm:adjLst/>
              </dgm:shape>
              <dgm:presOf/>
            </dgm:layoutNode>
            <dgm:layoutNode name="medCircle2" styleLbl="vennNode1">
              <dgm:alg type="sp"/>
              <dgm:shape xmlns:r="http://schemas.openxmlformats.org/officeDocument/2006/relationships" type="ellipse" r:blip="">
                <dgm:adjLst/>
              </dgm:shape>
              <dgm:presOf/>
              <dgm:constrLst>
                <dgm:constr type="w" refType="h"/>
              </dgm:constrLst>
            </dgm:layoutNode>
            <dgm:layoutNode name="txLvlOnly1" styleLbl="revTx">
              <dgm:choose name="Name47">
                <dgm:if name="Name48" func="var" arg="dir" op="equ" val="norm">
                  <dgm:alg type="tx">
                    <dgm:param type="parTxLTRAlign" val="l"/>
                    <dgm:param type="parTxRTLAlign" val="l"/>
                  </dgm:alg>
                </dgm:if>
                <dgm:else name="Name49">
                  <dgm:alg type="tx">
                    <dgm:param type="parTxLTRAlign" val="r"/>
                    <dgm:param type="parTxRTLAlign" val="r"/>
                  </dgm:alg>
                </dgm:else>
              </dgm:choose>
              <dgm:shape xmlns:r="http://schemas.openxmlformats.org/officeDocument/2006/relationships" type="rect" r:blip="">
                <dgm:adjLst/>
              </dgm:shape>
              <dgm:presOf axis="self" ptType="node"/>
              <dgm:constrLst>
                <dgm:constr type="lMarg"/>
                <dgm:constr type="rMarg"/>
                <dgm:constr type="tMarg" refType="primFontSz" fact="0.1"/>
                <dgm:constr type="bMarg" refType="primFontSz" fact="0.1"/>
              </dgm:constrLst>
              <dgm:ruleLst>
                <dgm:rule type="primFontSz" val="5" fact="NaN" max="NaN"/>
              </dgm:ruleLst>
            </dgm:layoutNode>
          </dgm:layoutNod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9/3/layout/RandomtoResultProcess">
  <dgm:title val=""/>
  <dgm:desc val=""/>
  <dgm:catLst>
    <dgm:cat type="process" pri="1275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41" srcId="1" destId="11" srcOrd="0" destOrd="0"/>
        <dgm:cxn modelId="5" srcId="0" destId="2" srcOrd="0" destOrd="0"/>
        <dgm:cxn modelId="51" srcId="2" destId="21" srcOrd="0"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clrData>
  <dgm:layoutNode name="Name0">
    <dgm:varLst>
      <dgm:dir/>
      <dgm:animOne val="branch"/>
      <dgm:animLvl val="lvl"/>
    </dgm:varLst>
    <dgm:choose name="Name1">
      <dgm:if name="Name2" func="var" arg="dir" op="equ" val="norm">
        <dgm:alg type="lin">
          <dgm:param type="fallback" val="2D"/>
          <dgm:param type="nodeVertAlign" val="t"/>
        </dgm:alg>
      </dgm:if>
      <dgm:else name="Name3">
        <dgm:alg type="lin">
          <dgm:param type="fallback" val="2D"/>
          <dgm:param type="nodeVertAlign" val="t"/>
          <dgm:param type="linDir" val="fromR"/>
        </dgm:alg>
      </dgm:else>
    </dgm:choose>
    <dgm:shape xmlns:r="http://schemas.openxmlformats.org/officeDocument/2006/relationships" r:blip="">
      <dgm:adjLst/>
    </dgm:shape>
    <dgm:constrLst>
      <dgm:constr type="userH" refType="h" fact="2"/>
      <dgm:constr type="w" for="ch" forName="chaos" refType="userH" fact="0.681"/>
      <dgm:constr type="h" for="ch" forName="chaos" refType="userH"/>
      <dgm:constr type="w" for="ch" forName="middle" refType="userH" fact="0.6"/>
      <dgm:constr type="h" for="ch" forName="middle" refType="userH"/>
      <dgm:constr type="w" for="ch" forName="last" refType="userH" fact="0.6"/>
      <dgm:constr type="h" for="ch" forName="last" refType="userH"/>
      <dgm:constr type="w" for="ch" forName="chevronComposite1" refType="userH" fact="0.22"/>
      <dgm:constr type="h" for="ch" forName="chevronComposite1" refType="userH" fact="0.52"/>
      <dgm:constr type="w" for="ch" forName="chevronComposite2" refType="userH" fact="0.22"/>
      <dgm:constr type="h" for="ch" forName="chevronComposite2" refType="userH" fact="0.52"/>
      <dgm:constr type="w" for="ch" forName="overlap" refType="userH" fact="-0.04"/>
      <dgm:constr type="h" for="ch" forName="overlap" refType="userH" fact="0.06"/>
      <dgm:constr type="primFontSz" for="des" forName="parTx1" op="equ" val="65"/>
      <dgm:constr type="primFontSz" for="des" forName="parTxMid" refType="primFontSz" refFor="des" refForName="parTx1" op="equ"/>
      <dgm:constr type="primFontSz" for="des" forName="circleTx" refType="primFontSz" refFor="des" refForName="parTx1" op="equ"/>
      <dgm:constr type="primFontSz" for="des" forName="desTx1" op="equ" val="65"/>
      <dgm:constr type="primFontSz" for="des" forName="desTxMid" refType="primFontSz" refFor="des" refForName="desTx1" op="equ"/>
      <dgm:constr type="primFontSz" for="des" forName="desTxN" refType="primFontSz" refFor="des" refForName="desTx1" op="equ"/>
    </dgm:constrLst>
    <dgm:forEach name="Name4" axis="ch" ptType="node">
      <dgm:choose name="Name5">
        <dgm:if name="Name6" axis="self" ptType="node" func="pos" op="equ" val="1">
          <dgm:layoutNode name="chaos">
            <dgm:alg type="composite"/>
            <dgm:shape xmlns:r="http://schemas.openxmlformats.org/officeDocument/2006/relationships" r:blip="">
              <dgm:adjLst/>
            </dgm:shape>
            <dgm:presOf/>
            <dgm:constrLst>
              <dgm:constr type="ctrX" for="ch" forName="parTx1" refType="w" fact="0.5"/>
              <dgm:constr type="t" for="ch" forName="parTx1" refType="w" fact="0.32"/>
              <dgm:constr type="w" for="ch" forName="parTx1" refType="w" fact="0.88"/>
              <dgm:constr type="h" for="ch" forName="parTx1" refType="w" fact="0.29"/>
              <dgm:constr type="ctrX" for="ch" forName="desTx1" refType="w" fact="0.5"/>
              <dgm:constr type="b" for="ch" forName="desTx1" refType="h"/>
              <dgm:constr type="w" for="ch" forName="desTx1" refType="w" fact="0.88"/>
              <dgm:constr type="h" for="ch" forName="desTx1" refType="h" fact="0.37"/>
              <dgm:constr type="l" for="ch" forName="c1" refType="w" fact="0.05"/>
              <dgm:constr type="t" for="ch" forName="c1" refType="w" fact="0.23"/>
              <dgm:constr type="w" for="ch" forName="c1" refType="w" fact="0.07"/>
              <dgm:constr type="h" for="ch" forName="c1" refType="w" refFor="ch" refForName="c1"/>
              <dgm:constr type="l" for="ch" forName="c2" refType="w" fact="0.1"/>
              <dgm:constr type="t" for="ch" forName="c2" refType="w" fact="0.13"/>
              <dgm:constr type="w" for="ch" forName="c2" refType="w" fact="0.07"/>
              <dgm:constr type="h" for="ch" forName="c2" refType="w" refFor="ch" refForName="c2"/>
              <dgm:constr type="l" for="ch" forName="c3" refType="w" fact="0.22"/>
              <dgm:constr type="t" for="ch" forName="c3" refType="w" fact="0.15"/>
              <dgm:constr type="w" for="ch" forName="c3" refType="w" fact="0.11"/>
              <dgm:constr type="h" for="ch" forName="c3" refType="w" refFor="ch" refForName="c3"/>
              <dgm:constr type="l" for="ch" forName="c4" refType="w" fact="0.32"/>
              <dgm:constr type="t" for="ch" forName="c4" refType="w" fact="0.04"/>
              <dgm:constr type="w" for="ch" forName="c4" refType="w" fact="0.07"/>
              <dgm:constr type="h" for="ch" forName="c4" refType="w" refFor="ch" refForName="c4"/>
              <dgm:constr type="l" for="ch" forName="c5" refType="w" fact="0.45"/>
              <dgm:constr type="t" for="ch" forName="c5" refType="w" fact="0"/>
              <dgm:constr type="w" for="ch" forName="c5" refType="w" fact="0.07"/>
              <dgm:constr type="h" for="ch" forName="c5" refType="w" refFor="ch" refForName="c5"/>
              <dgm:constr type="l" for="ch" forName="c6" refType="w" fact="0.61"/>
              <dgm:constr type="t" for="ch" forName="c6" refType="w" fact="0.07"/>
              <dgm:constr type="w" for="ch" forName="c6" refType="w" fact="0.07"/>
              <dgm:constr type="h" for="ch" forName="c6" refType="w" refFor="ch" refForName="c6"/>
              <dgm:constr type="l" for="ch" forName="c7" refType="w" fact="0.71"/>
              <dgm:constr type="t" for="ch" forName="c7" refType="w" fact="0.12"/>
              <dgm:constr type="w" for="ch" forName="c7" refType="w" fact="0.11"/>
              <dgm:constr type="h" for="ch" forName="c7" refType="w" refFor="ch" refForName="c7"/>
              <dgm:constr type="l" for="ch" forName="c8" refType="w" fact="0.85"/>
              <dgm:constr type="t" for="ch" forName="c8" refType="w" fact="0.23"/>
              <dgm:constr type="w" for="ch" forName="c8" refType="w" fact="0.07"/>
              <dgm:constr type="h" for="ch" forName="c8" refType="w" refFor="ch" refForName="c8"/>
              <dgm:constr type="l" for="ch" forName="c9" refType="w" fact="0.91"/>
              <dgm:constr type="t" for="ch" forName="c9" refType="w" fact="0.34"/>
              <dgm:constr type="w" for="ch" forName="c9" refType="w" fact="0.07"/>
              <dgm:constr type="h" for="ch" forName="c9" refType="w" refFor="ch" refForName="c9"/>
              <dgm:constr type="l" for="ch" forName="c10" refType="w" fact="0.39"/>
              <dgm:constr type="t" for="ch" forName="c10" refType="w" fact="0.13"/>
              <dgm:constr type="w" for="ch" forName="c10" refType="w" fact="0.18"/>
              <dgm:constr type="h" for="ch" forName="c10" refType="w" refFor="ch" refForName="c10"/>
              <dgm:constr type="l" for="ch" forName="c11" refType="w" fact="0"/>
              <dgm:constr type="t" for="ch" forName="c11" refType="w" fact="0.51"/>
              <dgm:constr type="w" for="ch" forName="c11" refType="w" fact="0.07"/>
              <dgm:constr type="h" for="ch" forName="c11" refType="w" refFor="ch" refForName="c11"/>
              <dgm:constr type="l" for="ch" forName="c12" refType="w" fact="0.06"/>
              <dgm:constr type="t" for="ch" forName="c12" refType="w" fact="0.6"/>
              <dgm:constr type="w" for="ch" forName="c12" refType="w" fact="0.11"/>
              <dgm:constr type="h" for="ch" forName="c12" refType="w" refFor="ch" refForName="c12"/>
              <dgm:constr type="l" for="ch" forName="c13" refType="w" fact="0.21"/>
              <dgm:constr type="t" for="ch" forName="c13" refType="w" fact="0.68"/>
              <dgm:constr type="w" for="ch" forName="c13" refType="w" fact="0.16"/>
              <dgm:constr type="h" for="ch" forName="c13" refType="w" refFor="ch" refForName="c13"/>
              <dgm:constr type="l" for="ch" forName="c14" refType="w" fact="0.42"/>
              <dgm:constr type="t" for="ch" forName="c14" refType="w" fact="0.81"/>
              <dgm:constr type="w" for="ch" forName="c14" refType="w" fact="0.07"/>
              <dgm:constr type="h" for="ch" forName="c14" refType="w" refFor="ch" refForName="c14"/>
              <dgm:constr type="l" for="ch" forName="c15" refType="w" fact="0.46"/>
              <dgm:constr type="t" for="ch" forName="c15" refType="w" fact="0.68"/>
              <dgm:constr type="w" for="ch" forName="c15" refType="w" fact="0.11"/>
              <dgm:constr type="h" for="ch" forName="c15" refType="w" refFor="ch" refForName="c15"/>
              <dgm:constr type="l" for="ch" forName="c16" refType="w" fact="0.56"/>
              <dgm:constr type="t" for="ch" forName="c16" refType="w" fact="0.82"/>
              <dgm:constr type="w" for="ch" forName="c16" refType="w" fact="0.07"/>
              <dgm:constr type="h" for="ch" forName="c16" refType="w" refFor="ch" refForName="c16"/>
              <dgm:constr type="l" for="ch" forName="c17" refType="w" fact="0.65"/>
              <dgm:constr type="t" for="ch" forName="c17" refType="w" fact="0.66"/>
              <dgm:constr type="w" for="ch" forName="c17" refType="w" fact="0.16"/>
              <dgm:constr type="h" for="ch" forName="c17" refType="w" refFor="ch" refForName="c17"/>
              <dgm:constr type="l" for="ch" forName="c18" refType="w" fact="0.87"/>
              <dgm:constr type="t" for="ch" forName="c18" refType="w" fact="0.62"/>
              <dgm:constr type="w" for="ch" forName="c18" refType="w" fact="0.11"/>
              <dgm:constr type="h" for="ch" forName="c18" refType="w" refFor="ch" refForName="c18"/>
            </dgm:constrLst>
            <dgm:layoutNode name="parTx1" styleLbl="revTx">
              <dgm:alg type="tx"/>
              <dgm:shape xmlns:r="http://schemas.openxmlformats.org/officeDocument/2006/relationships" type="rect" r:blip="">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7">
              <dgm:if name="Name8" axis="ch" ptType="node" func="cnt" op="gte" val="1">
                <dgm:layoutNode name="desTx1" styleLbl="revTx">
                  <dgm:varLst>
                    <dgm:bulletEnabled val="1"/>
                  </dgm:varLst>
                  <dgm:choose name="Name9">
                    <dgm:if name="Name10" axis="ch" ptType="node" func="cnt" op="equ" val="1">
                      <dgm:alg type="tx">
                        <dgm:param type="shpTxLTRAlignCh" val="l"/>
                      </dgm:alg>
                    </dgm:if>
                    <dgm:else name="Name11">
                      <dgm:alg type="tx">
                        <dgm:param type="shpTxLTRAlignCh" val="l"/>
                        <dgm:param type="stBulletLvl" val="1"/>
                      </dgm:alg>
                    </dgm:else>
                  </dgm:choose>
                  <dgm:shape xmlns:r="http://schemas.openxmlformats.org/officeDocument/2006/relationships" type="rect" r:blip="">
                    <dgm:adjLst/>
                  </dgm:shape>
                  <dgm:presOf axis="des"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if>
              <dgm:else name="Name12"/>
            </dgm:choose>
            <dgm:layoutNode name="c1" styleLbl="node1">
              <dgm:alg type="sp"/>
              <dgm:shape xmlns:r="http://schemas.openxmlformats.org/officeDocument/2006/relationships" type="ellipse" r:blip="">
                <dgm:adjLst/>
              </dgm:shape>
              <dgm:presOf/>
            </dgm:layoutNode>
            <dgm:layoutNode name="c2" styleLbl="node1">
              <dgm:alg type="sp"/>
              <dgm:shape xmlns:r="http://schemas.openxmlformats.org/officeDocument/2006/relationships" type="ellipse" r:blip="">
                <dgm:adjLst/>
              </dgm:shape>
              <dgm:presOf/>
            </dgm:layoutNode>
            <dgm:layoutNode name="c3" styleLbl="node1">
              <dgm:alg type="sp"/>
              <dgm:shape xmlns:r="http://schemas.openxmlformats.org/officeDocument/2006/relationships" type="ellipse" r:blip="">
                <dgm:adjLst/>
              </dgm:shape>
              <dgm:presOf/>
            </dgm:layoutNode>
            <dgm:layoutNode name="c4" styleLbl="node1">
              <dgm:alg type="sp"/>
              <dgm:shape xmlns:r="http://schemas.openxmlformats.org/officeDocument/2006/relationships" type="ellipse" r:blip="">
                <dgm:adjLst/>
              </dgm:shape>
              <dgm:presOf/>
            </dgm:layoutNode>
            <dgm:layoutNode name="c5" styleLbl="node1">
              <dgm:alg type="sp"/>
              <dgm:shape xmlns:r="http://schemas.openxmlformats.org/officeDocument/2006/relationships" type="ellipse" r:blip="">
                <dgm:adjLst/>
              </dgm:shape>
              <dgm:presOf/>
            </dgm:layoutNode>
            <dgm:layoutNode name="c6" styleLbl="node1">
              <dgm:alg type="sp"/>
              <dgm:shape xmlns:r="http://schemas.openxmlformats.org/officeDocument/2006/relationships" type="ellipse" r:blip="">
                <dgm:adjLst/>
              </dgm:shape>
              <dgm:presOf/>
            </dgm:layoutNode>
            <dgm:layoutNode name="c7" styleLbl="node1">
              <dgm:alg type="sp"/>
              <dgm:shape xmlns:r="http://schemas.openxmlformats.org/officeDocument/2006/relationships" type="ellipse" r:blip="">
                <dgm:adjLst/>
              </dgm:shape>
              <dgm:presOf/>
            </dgm:layoutNode>
            <dgm:layoutNode name="c8" styleLbl="node1">
              <dgm:alg type="sp"/>
              <dgm:shape xmlns:r="http://schemas.openxmlformats.org/officeDocument/2006/relationships" type="ellipse" r:blip="">
                <dgm:adjLst/>
              </dgm:shape>
              <dgm:presOf/>
            </dgm:layoutNode>
            <dgm:layoutNode name="c9" styleLbl="node1">
              <dgm:alg type="sp"/>
              <dgm:shape xmlns:r="http://schemas.openxmlformats.org/officeDocument/2006/relationships" type="ellipse" r:blip="">
                <dgm:adjLst/>
              </dgm:shape>
              <dgm:presOf/>
            </dgm:layoutNode>
            <dgm:layoutNode name="c10" styleLbl="node1">
              <dgm:alg type="sp"/>
              <dgm:shape xmlns:r="http://schemas.openxmlformats.org/officeDocument/2006/relationships" type="ellipse" r:blip="">
                <dgm:adjLst/>
              </dgm:shape>
              <dgm:presOf/>
            </dgm:layoutNode>
            <dgm:layoutNode name="c11" styleLbl="node1">
              <dgm:alg type="sp"/>
              <dgm:shape xmlns:r="http://schemas.openxmlformats.org/officeDocument/2006/relationships" type="ellipse" r:blip="">
                <dgm:adjLst/>
              </dgm:shape>
              <dgm:presOf/>
            </dgm:layoutNode>
            <dgm:layoutNode name="c12" styleLbl="node1">
              <dgm:alg type="sp"/>
              <dgm:shape xmlns:r="http://schemas.openxmlformats.org/officeDocument/2006/relationships" type="ellipse" r:blip="">
                <dgm:adjLst/>
              </dgm:shape>
              <dgm:presOf/>
            </dgm:layoutNode>
            <dgm:layoutNode name="c13" styleLbl="node1">
              <dgm:alg type="sp"/>
              <dgm:shape xmlns:r="http://schemas.openxmlformats.org/officeDocument/2006/relationships" type="ellipse" r:blip="">
                <dgm:adjLst/>
              </dgm:shape>
              <dgm:presOf/>
            </dgm:layoutNode>
            <dgm:layoutNode name="c14" styleLbl="node1">
              <dgm:alg type="sp"/>
              <dgm:shape xmlns:r="http://schemas.openxmlformats.org/officeDocument/2006/relationships" type="ellipse" r:blip="">
                <dgm:adjLst/>
              </dgm:shape>
              <dgm:presOf/>
            </dgm:layoutNode>
            <dgm:layoutNode name="c15" styleLbl="node1">
              <dgm:alg type="sp"/>
              <dgm:shape xmlns:r="http://schemas.openxmlformats.org/officeDocument/2006/relationships" type="ellipse" r:blip="">
                <dgm:adjLst/>
              </dgm:shape>
              <dgm:presOf/>
            </dgm:layoutNode>
            <dgm:layoutNode name="c16" styleLbl="node1">
              <dgm:alg type="sp"/>
              <dgm:shape xmlns:r="http://schemas.openxmlformats.org/officeDocument/2006/relationships" type="ellipse" r:blip="">
                <dgm:adjLst/>
              </dgm:shape>
              <dgm:presOf/>
            </dgm:layoutNode>
            <dgm:layoutNode name="c17" styleLbl="node1">
              <dgm:alg type="sp"/>
              <dgm:shape xmlns:r="http://schemas.openxmlformats.org/officeDocument/2006/relationships" type="ellipse" r:blip="">
                <dgm:adjLst/>
              </dgm:shape>
              <dgm:presOf/>
            </dgm:layoutNode>
            <dgm:layoutNode name="c18" styleLbl="node1">
              <dgm:alg type="sp"/>
              <dgm:shape xmlns:r="http://schemas.openxmlformats.org/officeDocument/2006/relationships" type="ellipse" r:blip="">
                <dgm:adjLst/>
              </dgm:shape>
              <dgm:presOf/>
            </dgm:layoutNode>
          </dgm:layoutNode>
        </dgm:if>
        <dgm:if name="Name13" axis="self" ptType="node" func="revPos" op="equ" val="1">
          <dgm:layoutNode name="last">
            <dgm:alg type="composite"/>
            <dgm:shape xmlns:r="http://schemas.openxmlformats.org/officeDocument/2006/relationships" r:blip="">
              <dgm:adjLst/>
            </dgm:shape>
            <dgm:presOf/>
            <dgm:constrLst>
              <dgm:constr type="ctrX" for="ch" forName="circleTx" refType="w" fact="0.5"/>
              <dgm:constr type="t" for="ch" forName="circleTx" refType="w" fact="0.117"/>
              <dgm:constr type="w" for="ch" forName="circleTx" refType="h" refFor="ch" refForName="circleTx"/>
              <dgm:constr type="h" for="ch" forName="circleTx" refType="w" fact="0.85"/>
              <dgm:constr type="l" for="ch" forName="desTxN"/>
              <dgm:constr type="b" for="ch" forName="desTxN" refType="h"/>
              <dgm:constr type="w" for="ch" forName="desTxN" refType="w"/>
              <dgm:constr type="h" for="ch" forName="desTxN" refType="h" fact="0.37"/>
              <dgm:constr type="ctrX" for="ch" forName="spN" refType="w" fact="0.5"/>
              <dgm:constr type="t" for="ch" forName="spN"/>
              <dgm:constr type="w" for="ch" forName="spN" refType="w" fact="0.93"/>
              <dgm:constr type="h" for="ch" forName="spN" refType="h" fact="0.01"/>
            </dgm:constrLst>
            <dgm:layoutNode name="circleTx" styleLbl="node1">
              <dgm:alg type="tx"/>
              <dgm:shape xmlns:r="http://schemas.openxmlformats.org/officeDocument/2006/relationships" type="ellipse" r:blip="">
                <dgm:adjLst/>
              </dgm:shape>
              <dgm:presOf axis="self" ptType="node"/>
              <dgm:constrLst>
                <dgm:constr type="lMarg"/>
                <dgm:constr type="rMarg"/>
                <dgm:constr type="tMarg"/>
                <dgm:constr type="bMarg"/>
              </dgm:constrLst>
              <dgm:ruleLst>
                <dgm:rule type="primFontSz" val="5" fact="NaN" max="NaN"/>
              </dgm:ruleLst>
            </dgm:layoutNode>
            <dgm:choose name="Name14">
              <dgm:if name="Name15" axis="ch" ptType="node" func="cnt" op="gte" val="1">
                <dgm:layoutNode name="desTxN" styleLbl="revTx">
                  <dgm:varLst>
                    <dgm:bulletEnabled val="1"/>
                  </dgm:varLst>
                  <dgm:choose name="Name16">
                    <dgm:if name="Name17" axis="ch" ptType="node" func="cnt" op="equ" val="1">
                      <dgm:alg type="tx">
                        <dgm:param type="shpTxLTRAlignCh" val="l"/>
                      </dgm:alg>
                    </dgm:if>
                    <dgm:else name="Name18">
                      <dgm:alg type="tx">
                        <dgm:param type="shpTxLTRAlignCh" val="l"/>
                        <dgm:param type="stBulletLvl" val="1"/>
                      </dgm:alg>
                    </dgm:else>
                  </dgm:choose>
                  <dgm:shape xmlns:r="http://schemas.openxmlformats.org/officeDocument/2006/relationships" type="rect" r:blip="">
                    <dgm:adjLst/>
                  </dgm:shape>
                  <dgm:presOf axis="des"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if>
              <dgm:else name="Name19"/>
            </dgm:choose>
            <dgm:layoutNode name="spN">
              <dgm:alg type="sp"/>
              <dgm:shape xmlns:r="http://schemas.openxmlformats.org/officeDocument/2006/relationships" r:blip="">
                <dgm:adjLst/>
              </dgm:shape>
              <dgm:presOf/>
            </dgm:layoutNode>
          </dgm:layoutNode>
        </dgm:if>
        <dgm:else name="Name20">
          <dgm:layoutNode name="middle">
            <dgm:alg type="composite"/>
            <dgm:shape xmlns:r="http://schemas.openxmlformats.org/officeDocument/2006/relationships" r:blip="">
              <dgm:adjLst/>
            </dgm:shape>
            <dgm:presOf/>
            <dgm:constrLst>
              <dgm:constr type="l" for="ch" forName="parTxMid"/>
              <dgm:constr type="t" for="ch" forName="parTxMid" refType="w" fact="0.167"/>
              <dgm:constr type="w" for="ch" forName="parTxMid" refType="w"/>
              <dgm:constr type="h" for="ch" forName="parTxMid" refType="w" fact="0.7"/>
              <dgm:constr type="l" for="ch" forName="desTxMid"/>
              <dgm:constr type="b" for="ch" forName="desTxMid" refType="h"/>
              <dgm:constr type="w" for="ch" forName="desTxMid" refType="w"/>
              <dgm:constr type="h" for="ch" forName="desTxMid" refType="h" fact="0.37"/>
              <dgm:constr type="ctrX" for="ch" forName="spMid" refType="w" fact="0.5"/>
              <dgm:constr type="t" for="ch" forName="spMid"/>
              <dgm:constr type="w" for="ch" forName="spMid" refType="w" fact="0.01"/>
              <dgm:constr type="h" for="ch" forName="spMid" refType="h" fact="0.01"/>
            </dgm:constrLst>
            <dgm:layoutNode name="parTxMid" styleLbl="revTx">
              <dgm:alg type="tx"/>
              <dgm:shape xmlns:r="http://schemas.openxmlformats.org/officeDocument/2006/relationships" type="rect" r:blip="">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21">
              <dgm:if name="Name22" axis="ch" ptType="node" func="cnt" op="gte" val="1">
                <dgm:layoutNode name="desTxMid" styleLbl="revTx">
                  <dgm:varLst>
                    <dgm:bulletEnabled val="1"/>
                  </dgm:varLst>
                  <dgm:choose name="Name23">
                    <dgm:if name="Name24" axis="ch" ptType="node" func="cnt" op="equ" val="1">
                      <dgm:alg type="tx">
                        <dgm:param type="shpTxLTRAlignCh" val="l"/>
                      </dgm:alg>
                    </dgm:if>
                    <dgm:else name="Name25">
                      <dgm:alg type="tx">
                        <dgm:param type="shpTxLTRAlignCh" val="l"/>
                        <dgm:param type="stBulletLvl" val="1"/>
                      </dgm:alg>
                    </dgm:else>
                  </dgm:choose>
                  <dgm:shape xmlns:r="http://schemas.openxmlformats.org/officeDocument/2006/relationships" type="rect" r:blip="">
                    <dgm:adjLst/>
                  </dgm:shape>
                  <dgm:presOf axis="des"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if>
              <dgm:else name="Name26"/>
            </dgm:choose>
            <dgm:layoutNode name="spMid">
              <dgm:alg type="sp"/>
              <dgm:shape xmlns:r="http://schemas.openxmlformats.org/officeDocument/2006/relationships" r:blip="">
                <dgm:adjLst/>
              </dgm:shape>
              <dgm:presOf/>
            </dgm:layoutNode>
          </dgm:layoutNode>
        </dgm:else>
      </dgm:choose>
      <dgm:forEach name="Name27" axis="followSib" ptType="sibTrans" cnt="1">
        <dgm:layoutNode name="chevronComposite1" styleLbl="alignImgPlace1">
          <dgm:alg type="composite"/>
          <dgm:shape xmlns:r="http://schemas.openxmlformats.org/officeDocument/2006/relationships" r:blip="">
            <dgm:adjLst/>
          </dgm:shape>
          <dgm:presOf/>
          <dgm:constrLst>
            <dgm:constr type="l" for="ch" forName="chevron1"/>
            <dgm:constr type="t" for="ch" forName="chevron1" refType="h" fact="0.1923"/>
            <dgm:constr type="w" for="ch" forName="chevron1" refType="w"/>
            <dgm:constr type="b" for="ch" forName="chevron1" refType="h"/>
            <dgm:constr type="l" for="ch" forName="spChevron1"/>
            <dgm:constr type="t" for="ch" forName="spChevron1"/>
            <dgm:constr type="w" for="ch" forName="spChevron1" refType="w" fact="0.01"/>
            <dgm:constr type="h" for="ch" forName="spChevron1" refType="h" fact="0.01"/>
          </dgm:constrLst>
          <dgm:layoutNode name="chevron1">
            <dgm:alg type="sp"/>
            <dgm:choose name="Name28">
              <dgm:if name="Name29" func="var" arg="dir" op="equ" val="norm">
                <dgm:shape xmlns:r="http://schemas.openxmlformats.org/officeDocument/2006/relationships" type="chevron" r:blip="">
                  <dgm:adjLst>
                    <dgm:adj idx="1" val="0.6231"/>
                  </dgm:adjLst>
                </dgm:shape>
              </dgm:if>
              <dgm:else name="Name30">
                <dgm:shape xmlns:r="http://schemas.openxmlformats.org/officeDocument/2006/relationships" rot="180" type="chevron" r:blip="">
                  <dgm:adjLst>
                    <dgm:adj idx="1" val="0.6231"/>
                  </dgm:adjLst>
                </dgm:shape>
              </dgm:else>
            </dgm:choose>
            <dgm:presOf/>
          </dgm:layoutNode>
          <dgm:layoutNode name="spChevron1">
            <dgm:alg type="sp"/>
            <dgm:shape xmlns:r="http://schemas.openxmlformats.org/officeDocument/2006/relationships" r:blip="">
              <dgm:adjLst/>
            </dgm:shape>
            <dgm:presOf/>
          </dgm:layoutNode>
        </dgm:layoutNode>
        <dgm:choose name="Name31">
          <dgm:if name="Name32" axis="root ch" ptType="all node" func="cnt" op="equ" val="2">
            <dgm:layoutNode name="overlap">
              <dgm:alg type="sp"/>
              <dgm:shape xmlns:r="http://schemas.openxmlformats.org/officeDocument/2006/relationships" r:blip="">
                <dgm:adjLst/>
              </dgm:shape>
              <dgm:presOf/>
            </dgm:layoutNode>
            <dgm:layoutNode name="chevronComposite2" styleLbl="alignImgPlace1">
              <dgm:alg type="composite"/>
              <dgm:shape xmlns:r="http://schemas.openxmlformats.org/officeDocument/2006/relationships" r:blip="">
                <dgm:adjLst/>
              </dgm:shape>
              <dgm:presOf/>
              <dgm:constrLst>
                <dgm:constr type="l" for="ch" forName="chevron2"/>
                <dgm:constr type="t" for="ch" forName="chevron2" refType="h" fact="0.1923"/>
                <dgm:constr type="w" for="ch" forName="chevron2" refType="w"/>
                <dgm:constr type="b" for="ch" forName="chevron2" refType="h"/>
                <dgm:constr type="l" for="ch" forName="spChevron2"/>
                <dgm:constr type="t" for="ch" forName="spChevron2"/>
                <dgm:constr type="w" for="ch" forName="spChevron2" refType="w" fact="0.01"/>
                <dgm:constr type="h" for="ch" forName="spChevron2" refType="h" fact="0.01"/>
              </dgm:constrLst>
              <dgm:layoutNode name="chevron2">
                <dgm:alg type="sp"/>
                <dgm:choose name="Name33">
                  <dgm:if name="Name34" func="var" arg="dir" op="equ" val="norm">
                    <dgm:shape xmlns:r="http://schemas.openxmlformats.org/officeDocument/2006/relationships" type="chevron" r:blip="">
                      <dgm:adjLst>
                        <dgm:adj idx="1" val="0.6231"/>
                      </dgm:adjLst>
                    </dgm:shape>
                  </dgm:if>
                  <dgm:else name="Name35">
                    <dgm:shape xmlns:r="http://schemas.openxmlformats.org/officeDocument/2006/relationships" rot="180" type="chevron" r:blip="">
                      <dgm:adjLst>
                        <dgm:adj idx="1" val="0.6231"/>
                      </dgm:adjLst>
                    </dgm:shape>
                  </dgm:else>
                </dgm:choose>
                <dgm:presOf/>
              </dgm:layoutNode>
              <dgm:layoutNode name="spChevron2">
                <dgm:alg type="sp"/>
                <dgm:shape xmlns:r="http://schemas.openxmlformats.org/officeDocument/2006/relationships" r:blip="">
                  <dgm:adjLst/>
                </dgm:shape>
                <dgm:presOf/>
              </dgm:layoutNode>
            </dgm:layoutNode>
          </dgm:if>
          <dgm:else name="Name36"/>
        </dgm:choose>
      </dgm:forEach>
    </dgm:forEach>
  </dgm:layoutNode>
</dgm:layoutDef>
</file>

<file path=ppt/diagrams/layout5.xml><?xml version="1.0" encoding="utf-8"?>
<dgm:layoutDef xmlns:dgm="http://schemas.openxmlformats.org/drawingml/2006/diagram" xmlns:a="http://schemas.openxmlformats.org/drawingml/2006/main" uniqueId="urn:microsoft.com/office/officeart/2016/7/layout/BasicTimeline">
  <dgm:title val="Basic Timeline"/>
  <dgm:desc val="Use to show a list of events in chronological order. The rounded rectangular shape contains the description while the date is shown below on the time line. It's the perfect SmartArt for displaying large amount of text with a medium date format."/>
  <dgm:catLst>
    <dgm:cat type="timeline" pri="500"/>
    <dgm:cat type="process" pri="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
    <dgm:varLst>
      <dgm:chMax/>
      <dgm:chPref/>
      <dgm:animLvl val="lvl"/>
    </dgm:varLst>
    <dgm:alg type="composite"/>
    <dgm:shape xmlns:r="http://schemas.openxmlformats.org/officeDocument/2006/relationships" r:blip="">
      <dgm:adjLst/>
    </dgm:shape>
    <dgm:constrLst>
      <dgm:constr type="w" for="ch" forName="divider" refType="w"/>
      <dgm:constr type="h" for="ch" forName="divider"/>
      <dgm:constr type="ctrY" for="ch" forName="divider" refType="h" fact="0.5"/>
      <dgm:constr type="l" for="ch" forName="divider"/>
      <dgm:constr type="w" for="ch" forName="nodes" refType="w"/>
      <dgm:constr type="h" for="ch" forName="nodes" refType="h"/>
    </dgm:constrLst>
    <dgm:layoutNode name="divider" styleLbl="fgAccFollowNode1">
      <dgm:alg type="sp"/>
      <dgm:choose name="ArrowShape">
        <dgm:if name="ArrowShapeLTR" func="var" arg="dir" op="equ" val="norm">
          <dgm:shape xmlns:r="http://schemas.openxmlformats.org/officeDocument/2006/relationships" type="line" r:blip="" zOrderOff="-1">
            <dgm:adjLst/>
            <dgm:extLst>
              <a:ext uri="{B698B0E9-8C71-41B9-8309-B3DCBF30829C}">
                <dgm1612:spPr xmlns:dgm1612="http://schemas.microsoft.com/office/drawing/2016/12/diagram" xmlns="">
                  <a:ln>
                    <a:tailEnd type="triangle" w="lg" len="lg"/>
                  </a:ln>
                </dgm1612:spPr>
              </a:ext>
            </dgm:extLst>
          </dgm:shape>
        </dgm:if>
        <dgm:else name="ArrowShapeRTL">
          <dgm:shape xmlns:r="http://schemas.openxmlformats.org/officeDocument/2006/relationships" type="line" r:blip="" zOrderOff="-1">
            <dgm:adjLst/>
            <dgm:extLst>
              <a:ext uri="{B698B0E9-8C71-41B9-8309-B3DCBF30829C}">
                <dgm1612:spPr xmlns:dgm1612="http://schemas.microsoft.com/office/drawing/2016/12/diagram" xmlns="">
                  <a:ln>
                    <a:headEnd type="triangle" w="lg" len="lg"/>
                  </a:ln>
                </dgm1612:spPr>
              </a:ext>
            </dgm:extLst>
          </dgm:shape>
        </dgm:else>
      </dgm:choose>
      <dgm:presOf/>
      <dgm:constrLst/>
      <dgm:ruleLst/>
    </dgm:layoutNode>
    <dgm:layoutNode name="nodes">
      <dgm:varLst>
        <dgm:chMax/>
        <dgm:chPref/>
        <dgm:animLvl val="lvl"/>
      </dgm:varLst>
      <dgm:choose name="Name1">
        <dgm:if name="Name2" func="var" arg="dir" op="equ" val="norm">
          <dgm:alg type="lin"/>
        </dgm:if>
        <dgm:else name="Name3">
          <dgm:alg type="lin">
            <dgm:param type="linDir" val="fromR"/>
          </dgm:alg>
        </dgm:else>
      </dgm:choose>
      <dgm:presOf/>
      <dgm:shape xmlns:r="http://schemas.openxmlformats.org/officeDocument/2006/relationships" r:blip="">
        <dgm:adjLst/>
      </dgm:shape>
      <dgm:choose name="constrBasedOnChildrenCount">
        <dgm:if name="constrForTwoChildren" axis="ch" ptType="node" func="cnt" op="lte" val="2">
          <dgm:constrLst>
            <dgm:constr type="primFontSz" for="des" forName="L1TextContainer" val="20"/>
            <dgm:constr type="primFontSz" for="des" forName="L2TextContainer" refType="primFontSz" refFor="des" refForName="L1TextContainer" op="equ" fact="0.85"/>
            <dgm:constr type="w" for="ch" forName="composite" refType="w"/>
            <dgm:constr type="h" for="ch" forName="composite" refType="h"/>
            <dgm:constr type="w" for="ch" forName="spaceBetweenRectangles" refType="w" refFor="ch" refForName="composite" fact="0.16"/>
            <dgm:constr type="w" for="ch" ptType="sibTrans" op="equ"/>
            <dgm:constr type="primFontSz" for="des" forName="L1TextContainer" op="equ"/>
            <dgm:constr type="primFontSz" for="des" forName="L2TextContainer" op="equ"/>
          </dgm:constrLst>
        </dgm:if>
        <dgm:else name="constrForRest">
          <dgm:constrLst>
            <dgm:constr type="primFontSz" for="des" forName="L1TextContainer" val="20"/>
            <dgm:constr type="primFontSz" for="des" forName="L2TextContainer" refType="primFontSz" refFor="des" refForName="L1TextContainer" op="equ" fact="0.85"/>
            <dgm:constr type="w" for="ch" forName="composite" refType="w"/>
            <dgm:constr type="h" for="ch" forName="composite" refType="h"/>
            <dgm:constr type="w" for="ch" forName="spaceBetweenRectangles" refType="w" refFor="ch" refForName="composite" fact="-0.42"/>
            <dgm:constr type="w" for="ch" ptType="sibTrans" op="equ"/>
            <dgm:constr type="primFontSz" for="des" forName="L1TextContainer" op="equ"/>
            <dgm:constr type="primFontSz" for="des" forName="L2TextContainer" op="equ"/>
          </dgm:constrLst>
        </dgm:else>
      </dgm:choose>
      <dgm:forEach name="nodesForEach" axis="ch" ptType="node">
        <dgm:layoutNode name="composite">
          <dgm:alg type="composite"/>
          <dgm:shape xmlns:r="http://schemas.openxmlformats.org/officeDocument/2006/relationships" r:blip="">
            <dgm:adjLst/>
          </dgm:shape>
          <dgm:choose name="CaseForPlacingNodesAboveAndBelowDivider">
            <dgm:if name="CaseForPlacingNodeAboveDivider" axis="self" ptType="node" func="posOdd" op="equ" val="1">
              <dgm:constrLst>
                <dgm:constr type="w" for="ch" forName="L1TextContainer" refType="w" fact="0.88"/>
                <dgm:constr type="l" for="ch" forName="L1TextContainer" refType="w" fact="0.06"/>
                <dgm:constr type="t" for="ch" forName="L1TextContainer" refType="h" fact="0.537"/>
                <dgm:constr type="h" for="ch" forName="L1TextContainer" refType="h" fact="0.113"/>
                <dgm:constr type="w" for="ch" forName="L2TextContainerWrapper" refType="w"/>
                <dgm:constr type="h" for="ch" forName="L2TextContainerWrapper" refType="h" fact="0.31"/>
                <dgm:constr type="b" for="ch" forName="L2TextContainerWrapper" refType="h" fact="0.31"/>
                <dgm:constr type="w" for="ch" forName="ConnectLine"/>
                <dgm:constr type="l" for="ch" forName="ConnectLine" refType="w" fact="0.5"/>
                <dgm:constr type="h" for="ch" forName="ConnectLine" refType="h" fact="0.19"/>
                <dgm:constr type="t" for="ch" forName="ConnectLine" refType="h" fact="0.31"/>
                <dgm:constr type="w" for="ch" forName="ConnectorPoint" refType="h" fact="0.015"/>
                <dgm:constr type="h" for="ch" forName="ConnectorPoint" refType="h" fact="0.015"/>
                <dgm:constr type="ctrX" for="ch" forName="ConnectorPoint" refType="w" fact="0.5"/>
                <dgm:constr type="ctrY" for="ch" forName="ConnectorPoint" refType="h" fact="0.5"/>
                <dgm:constr type="w" for="ch" forName="EmptyPlaceHolder" refType="w"/>
                <dgm:constr type="t" for="ch" forName="EmptyPlaceHolder" refType="h" fact="0.65"/>
                <dgm:constr type="h" for="ch" forName="EmptyPlaceHolder" refType="h" fact="0.35"/>
              </dgm:constrLst>
            </dgm:if>
            <dgm:else name="CaseForPlacingNodeBelowDivider">
              <dgm:constrLst>
                <dgm:constr type="w" for="ch" forName="L1TextContainer" refType="w" fact="0.88"/>
                <dgm:constr type="l" for="ch" forName="L1TextContainer" refType="w" fact="0.06"/>
                <dgm:constr type="t" for="ch" forName="L1TextContainer" refType="h" fact="0.35"/>
                <dgm:constr type="h" for="ch" forName="L1TextContainer" refType="h" fact="0.113"/>
                <dgm:constr type="w" for="ch" forName="L2TextContainerWrapper" refType="w"/>
                <dgm:constr type="h" for="ch" forName="L2TextContainerWrapper" refType="h" fact="0.31"/>
                <dgm:constr type="t" for="ch" forName="L2TextContainerWrapper" refType="h" fact="0.69"/>
                <dgm:constr type="w" for="ch" forName="ConnectLine"/>
                <dgm:constr type="l" for="ch" forName="ConnectLine" refType="w" fact="0.5"/>
                <dgm:constr type="h" for="ch" forName="ConnectLine" refType="h" fact="0.19"/>
                <dgm:constr type="t" for="ch" forName="ConnectLine" refType="h" fact="0.5"/>
                <dgm:constr type="w" for="ch" forName="ConnectorPoint" refType="h" fact="0.015"/>
                <dgm:constr type="h" for="ch" forName="ConnectorPoint" refType="h" fact="0.015"/>
                <dgm:constr type="ctrX" for="ch" forName="ConnectorPoint" refType="w" fact="0.5"/>
                <dgm:constr type="ctrY" for="ch" forName="ConnectorPoint" refType="h" fact="0.5"/>
                <dgm:constr type="w" for="ch" forName="EmptyPlaceHolder" refType="w"/>
                <dgm:constr type="h" for="ch" forName="EmptyPlaceHolder" refType="h" fact="0.35"/>
                <dgm:constr type="t" for="ch" forName="EmptyPlaceHolder" refType="h" fact="0"/>
              </dgm:constrLst>
            </dgm:else>
          </dgm:choose>
          <dgm:layoutNode name="L1TextContainer" styleLbl="revTx">
            <dgm:varLst>
              <dgm:chMax val="1"/>
              <dgm:chPref val="1"/>
              <dgm:bulletEnabled val="1"/>
            </dgm:varLst>
            <dgm:choose name="casesForTxtDirLogic">
              <dgm:if name="Name78" axis="self" ptType="node" func="posOdd" op="equ" val="1">
                <dgm:alg type="tx">
                  <dgm:param type="txAnchorHorz" val="ctr"/>
                  <dgm:param type="txAnchorVert" val="t"/>
                  <dgm:param type="parTxLTRAlign" val="ctr"/>
                  <dgm:param type="parTxRTLAlign" val="ctr"/>
                </dgm:alg>
              </dgm:if>
              <dgm:else name="Name89">
                <dgm:alg type="tx">
                  <dgm:param type="txAnchorHorz" val="ctr"/>
                  <dgm:param type="txAnchorVert" val="b"/>
                  <dgm:param type="parTxLTRAlign" val="ctr"/>
                  <dgm:param type="parTxRTLAlign" val="ctr"/>
                </dgm:alg>
              </dgm:else>
            </dgm:choose>
            <dgm:shape xmlns:r="http://schemas.openxmlformats.org/officeDocument/2006/relationships" type="rect" r:blip="">
              <dgm:adjLst/>
            </dgm:shape>
            <dgm:presOf axis="self"/>
            <dgm:constrLst>
              <dgm:constr type="lMarg"/>
              <dgm:constr type="rMarg"/>
              <dgm:constr type="tMarg"/>
              <dgm:constr type="bMarg"/>
            </dgm:constrLst>
            <dgm:ruleLst>
              <dgm:rule type="primFontSz" val="14" fact="NaN" max="NaN"/>
            </dgm:ruleLst>
          </dgm:layoutNode>
          <dgm:layoutNode name="L2TextContainerWrapper">
            <dgm:varLst>
              <dgm:chMax val="0"/>
              <dgm:chPref val="0"/>
              <dgm:bulletEnabled val="1"/>
            </dgm:varLst>
            <dgm:alg type="composite"/>
            <dgm:choose name="L2TextContainerConstr">
              <dgm:if name="CaseForPlacingL2TextContaineAboveDivider" axis="self" ptType="node" func="posOdd" op="equ" val="1">
                <dgm:constrLst>
                  <dgm:constr type="h" for="ch" forName="L2TextContainer" refType="h" fact="0.55"/>
                  <dgm:constr type="b" for="ch" forName="L2TextContainer" refType="h"/>
                  <dgm:constr type="h" for="ch" forName="FlexibleEmptyPlaceHolder" refType="h" fact="0.45"/>
                </dgm:constrLst>
              </dgm:if>
              <dgm:else name="CaseForPlacingL2TextContaineBelowDivider">
                <dgm:constrLst>
                  <dgm:constr type="h" for="ch" forName="L2TextContainer" refType="h" fact="0.55"/>
                  <dgm:constr type="h" for="ch" forName="FlexibleEmptyPlaceHolder" refType="h" fact="0.45"/>
                  <dgm:constr type="b" for="ch" forName="FlexibleEmptyPlaceHolder" refType="h"/>
                </dgm:constrLst>
              </dgm:else>
            </dgm:choose>
            <dgm:layoutNode name="L2TextContainer" styleLbl="bgAcc1">
              <dgm:choose name="L2TextContainerAlgo">
                <dgm:if name="L2TextContainerAlgoLTR" func="var" arg="dir" op="equ" val="norm">
                  <dgm:alg type="tx">
                    <dgm:param type="txAnchorVert" val="mid"/>
                    <dgm:param type="parTxRTLAlign" val="l"/>
                    <dgm:param type="parTxLTRAlign" val="l"/>
                    <dgm:param type="txAnchorVertCh" val="mid"/>
                    <dgm:param type="shpTxRTLAlignCh" val="l"/>
                    <dgm:param type="shpTxLTRAlignCh" val="l"/>
                  </dgm:alg>
                </dgm:if>
                <dgm:else name="L2TextContainerAlgoRTL">
                  <dgm:alg type="tx">
                    <dgm:param type="txAnchorVert" val="mid"/>
                    <dgm:param type="parTxRTLAlign" val="r"/>
                    <dgm:param type="parTxLTRAlign" val="r"/>
                    <dgm:param type="txAnchorVertCh" val="mid"/>
                    <dgm:param type="shpTxRTLAlignCh" val="r"/>
                    <dgm:param type="shpTxLTRAlignCh" val="r"/>
                  </dgm:alg>
                </dgm:else>
              </dgm:choose>
              <dgm:shape xmlns:r="http://schemas.openxmlformats.org/officeDocument/2006/relationships" type="roundRect" r:blip="">
                <dgm:adjLst/>
              </dgm:shape>
              <dgm:presOf axis="des" ptType="node"/>
              <dgm:constrLst>
                <dgm:constr type="primFontSz" val="17"/>
                <dgm:constr type="lMarg" refType="primFontSz" fact="0.7"/>
                <dgm:constr type="rMarg" refType="primFontSz" fact="0.7"/>
                <dgm:constr type="tMarg" refType="primFontSz" fact="0.7"/>
                <dgm:constr type="bMarg" refType="primFontSz" fact="0.7"/>
              </dgm:constrLst>
              <dgm:ruleLst>
                <dgm:rule type="primFontSz" val="12" fact="NaN" max="NaN"/>
                <dgm:rule type="secFontSz" val="10" fact="NaN" max="NaN"/>
                <dgm:rule type="h" val="INF" fact="NaN" max="NaN"/>
              </dgm:ruleLst>
            </dgm:layoutNode>
            <dgm:layoutNode name="FlexibleEmptyPlaceHolder">
              <dgm:alg type="sp"/>
              <dgm:shape xmlns:r="http://schemas.openxmlformats.org/officeDocument/2006/relationships" r:blip="">
                <dgm:adjLst/>
              </dgm:shape>
              <dgm:presOf/>
              <dgm:constrLst/>
            </dgm:layoutNode>
          </dgm:layoutNode>
          <dgm:layoutNode name="ConnectLine" styleLbl="sibTrans1D1" moveWith="L2TextContainer">
            <dgm:alg type="sp"/>
            <dgm:shape xmlns:r="http://schemas.openxmlformats.org/officeDocument/2006/relationships" type="line" r:blip="">
              <dgm:adjLst/>
              <dgm:extLst>
                <a:ext uri="{B698B0E9-8C71-41B9-8309-B3DCBF30829C}">
                  <dgm1612:spPr xmlns:dgm1612="http://schemas.microsoft.com/office/drawing/2016/12/diagram" xmlns="">
                    <a:ln>
                      <a:prstDash val="dash"/>
                    </a:ln>
                  </dgm1612:spPr>
                </a:ext>
              </dgm:extLst>
            </dgm:shape>
            <dgm:presOf/>
            <dgm:constrLst/>
          </dgm:layoutNode>
          <dgm:layoutNode name="ConnectorPoint" styleLbl="alignNode1" moveWith="L2TextContainer">
            <dgm:alg type="sp"/>
            <dgm:shape xmlns:r="http://schemas.openxmlformats.org/officeDocument/2006/relationships" type="ellipse" r:blip="" zOrderOff="1">
              <dgm:adjLst/>
            </dgm:shape>
            <dgm:presOf/>
            <dgm:constrLst/>
          </dgm:layoutNode>
          <dgm:layoutNode name="EmptyPlaceHolder">
            <dgm:alg type="sp"/>
            <dgm:shape xmlns:r="http://schemas.openxmlformats.org/officeDocument/2006/relationships" r:blip="">
              <dgm:adjLst/>
            </dgm:shape>
            <dgm:presOf/>
            <dgm:constrLst/>
          </dgm:layoutNode>
        </dgm:layoutNode>
        <dgm:forEach name="Name28"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Node>
  <dgm:extLst>
    <a:ext uri="{68A01E43-0DF5-4B5B-8FA6-DAF915123BFB}">
      <dgm1612:lstStyle xmlns:dgm1612="http://schemas.microsoft.com/office/drawing/2016/12/diagram" xmlns="">
        <a:lvl1pPr>
          <a:defRPr b="1"/>
        </a:lvl1pPr>
      </dgm1612:lstStyle>
    </a:ext>
  </dgm:extLst>
</dgm:layoutDef>
</file>

<file path=ppt/diagrams/layout6.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058A113-2667-44C6-A35B-7C4C8EF5A34D}" type="datetimeFigureOut">
              <a:rPr lang="en-US" smtClean="0"/>
              <a:t>3/21/2025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3515BB-5739-49B5-B524-A0D2B51C0F26}" type="slidenum">
              <a:rPr lang="en-US" smtClean="0"/>
              <a:t>‹#›</a:t>
            </a:fld>
            <a:endParaRPr lang="en-US"/>
          </a:p>
        </p:txBody>
      </p:sp>
    </p:spTree>
    <p:extLst>
      <p:ext uri="{BB962C8B-B14F-4D97-AF65-F5344CB8AC3E}">
        <p14:creationId xmlns:p14="http://schemas.microsoft.com/office/powerpoint/2010/main" val="19776446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latin typeface="Verdana" panose="020B0604030504040204" pitchFamily="34" charset="0"/>
                <a:ea typeface="Verdana" panose="020B0604030504040204" pitchFamily="34" charset="0"/>
              </a:rPr>
              <a:t>Part B1:</a:t>
            </a:r>
            <a:r>
              <a:rPr lang="en-US" sz="1200" dirty="0" smtClean="0">
                <a:latin typeface="Verdana" panose="020B0604030504040204" pitchFamily="34" charset="0"/>
                <a:ea typeface="Verdana" panose="020B0604030504040204" pitchFamily="34" charset="0"/>
                <a:cs typeface="+mn-lt"/>
              </a:rPr>
              <a:t> It must be </a:t>
            </a:r>
            <a:r>
              <a:rPr lang="en-US" sz="1200" b="1" dirty="0" smtClean="0">
                <a:latin typeface="Verdana" panose="020B0604030504040204" pitchFamily="34" charset="0"/>
                <a:ea typeface="Verdana" panose="020B0604030504040204" pitchFamily="34" charset="0"/>
                <a:cs typeface="+mn-lt"/>
              </a:rPr>
              <a:t>exciting and easy to read</a:t>
            </a:r>
            <a:r>
              <a:rPr lang="en-US" sz="1200" dirty="0" smtClean="0">
                <a:latin typeface="Verdana" panose="020B0604030504040204" pitchFamily="34" charset="0"/>
                <a:ea typeface="Verdana" panose="020B0604030504040204" pitchFamily="34" charset="0"/>
                <a:cs typeface="+mn-lt"/>
              </a:rPr>
              <a:t>—a reviewer may spend only </a:t>
            </a:r>
            <a:r>
              <a:rPr lang="en-US" sz="1200" b="1" dirty="0" smtClean="0">
                <a:latin typeface="Verdana" panose="020B0604030504040204" pitchFamily="34" charset="0"/>
                <a:ea typeface="Verdana" panose="020B0604030504040204" pitchFamily="34" charset="0"/>
                <a:cs typeface="+mn-lt"/>
              </a:rPr>
              <a:t>20-30 minutes</a:t>
            </a:r>
            <a:r>
              <a:rPr lang="en-US" sz="1200" dirty="0" smtClean="0">
                <a:latin typeface="Verdana" panose="020B0604030504040204" pitchFamily="34" charset="0"/>
                <a:ea typeface="Verdana" panose="020B0604030504040204" pitchFamily="34" charset="0"/>
                <a:cs typeface="+mn-lt"/>
              </a:rPr>
              <a:t> on it;</a:t>
            </a:r>
          </a:p>
          <a:p>
            <a:r>
              <a:rPr lang="en-US" sz="1200" dirty="0" smtClean="0">
                <a:latin typeface="Verdana" panose="020B0604030504040204" pitchFamily="34" charset="0"/>
                <a:ea typeface="Verdana" panose="020B0604030504040204" pitchFamily="34" charset="0"/>
              </a:rPr>
              <a:t>CV: It must demonstrate </a:t>
            </a:r>
            <a:r>
              <a:rPr lang="en-US" sz="1200" b="1" dirty="0" smtClean="0">
                <a:latin typeface="Verdana" panose="020B0604030504040204" pitchFamily="34" charset="0"/>
                <a:ea typeface="Verdana" panose="020B0604030504040204" pitchFamily="34" charset="0"/>
              </a:rPr>
              <a:t>independence</a:t>
            </a:r>
            <a:r>
              <a:rPr lang="en-US" sz="1200" dirty="0" smtClean="0">
                <a:latin typeface="Verdana" panose="020B0604030504040204" pitchFamily="34" charset="0"/>
                <a:ea typeface="Verdana" panose="020B0604030504040204" pitchFamily="34" charset="0"/>
              </a:rPr>
              <a:t> and clearly define the </a:t>
            </a:r>
            <a:r>
              <a:rPr lang="en-US" sz="1200" b="1" dirty="0" smtClean="0">
                <a:latin typeface="Verdana" panose="020B0604030504040204" pitchFamily="34" charset="0"/>
                <a:ea typeface="Verdana" panose="020B0604030504040204" pitchFamily="34" charset="0"/>
              </a:rPr>
              <a:t>building of your own research niche</a:t>
            </a:r>
            <a:endParaRPr lang="en-US" sz="1200" b="1" dirty="0" smtClean="0">
              <a:latin typeface="Verdana" panose="020B0604030504040204" pitchFamily="34" charset="0"/>
              <a:ea typeface="Verdana" panose="020B0604030504040204" pitchFamily="34" charset="0"/>
              <a:cs typeface="Calibri"/>
            </a:endParaRPr>
          </a:p>
          <a:p>
            <a:endParaRPr lang="en-US" dirty="0"/>
          </a:p>
        </p:txBody>
      </p:sp>
      <p:sp>
        <p:nvSpPr>
          <p:cNvPr id="4" name="Slide Number Placeholder 3"/>
          <p:cNvSpPr>
            <a:spLocks noGrp="1"/>
          </p:cNvSpPr>
          <p:nvPr>
            <p:ph type="sldNum" sz="quarter" idx="10"/>
          </p:nvPr>
        </p:nvSpPr>
        <p:spPr/>
        <p:txBody>
          <a:bodyPr/>
          <a:lstStyle/>
          <a:p>
            <a:fld id="{383515BB-5739-49B5-B524-A0D2B51C0F26}" type="slidenum">
              <a:rPr lang="en-US" smtClean="0"/>
              <a:t>5</a:t>
            </a:fld>
            <a:endParaRPr lang="en-US"/>
          </a:p>
        </p:txBody>
      </p:sp>
    </p:spTree>
    <p:extLst>
      <p:ext uri="{BB962C8B-B14F-4D97-AF65-F5344CB8AC3E}">
        <p14:creationId xmlns:p14="http://schemas.microsoft.com/office/powerpoint/2010/main" val="41032312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83515BB-5739-49B5-B524-A0D2B51C0F26}" type="slidenum">
              <a:rPr lang="en-US" smtClean="0"/>
              <a:t>11</a:t>
            </a:fld>
            <a:endParaRPr lang="en-US"/>
          </a:p>
        </p:txBody>
      </p:sp>
    </p:spTree>
    <p:extLst>
      <p:ext uri="{BB962C8B-B14F-4D97-AF65-F5344CB8AC3E}">
        <p14:creationId xmlns:p14="http://schemas.microsoft.com/office/powerpoint/2010/main" val="8434589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3/21/2025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3/21/2025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3/21/2025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 Paragraph title +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B21C26"/>
                </a:solidFill>
              </a:defRPr>
            </a:lvl1pPr>
          </a:lstStyle>
          <a:p>
            <a:r>
              <a:rPr lang="en-US"/>
              <a:t>Click to edit Master title style</a:t>
            </a:r>
            <a:endParaRPr lang="en-US" dirty="0"/>
          </a:p>
        </p:txBody>
      </p:sp>
      <p:sp>
        <p:nvSpPr>
          <p:cNvPr id="3" name="Text Placeholder 2"/>
          <p:cNvSpPr>
            <a:spLocks noGrp="1"/>
          </p:cNvSpPr>
          <p:nvPr>
            <p:ph type="body" idx="1"/>
          </p:nvPr>
        </p:nvSpPr>
        <p:spPr>
          <a:xfrm>
            <a:off x="2500876" y="2126456"/>
            <a:ext cx="14760000" cy="883940"/>
          </a:xfrm>
          <a:prstGeom prst="rect">
            <a:avLst/>
          </a:prstGeom>
        </p:spPr>
        <p:txBody>
          <a:bodyPr anchor="b">
            <a:normAutofit/>
          </a:bodyPr>
          <a:lstStyle>
            <a:lvl1pPr marL="0" indent="0">
              <a:buNone/>
              <a:defRPr sz="24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a:t>Edit Master text styles</a:t>
            </a:r>
          </a:p>
        </p:txBody>
      </p:sp>
      <p:sp>
        <p:nvSpPr>
          <p:cNvPr id="7" name="Date Placeholder 6"/>
          <p:cNvSpPr>
            <a:spLocks noGrp="1"/>
          </p:cNvSpPr>
          <p:nvPr>
            <p:ph type="dt" sz="half" idx="10"/>
          </p:nvPr>
        </p:nvSpPr>
        <p:spPr>
          <a:xfrm>
            <a:off x="9298386" y="9969150"/>
            <a:ext cx="5073396" cy="228789"/>
          </a:xfrm>
        </p:spPr>
        <p:txBody>
          <a:bodyPr/>
          <a:lstStyle>
            <a:lvl1pPr>
              <a:defRPr/>
            </a:lvl1pPr>
          </a:lstStyle>
          <a:p>
            <a:endParaRPr lang="en-US" dirty="0"/>
          </a:p>
        </p:txBody>
      </p:sp>
      <p:sp>
        <p:nvSpPr>
          <p:cNvPr id="8" name="Footer Placeholder 7"/>
          <p:cNvSpPr>
            <a:spLocks noGrp="1"/>
          </p:cNvSpPr>
          <p:nvPr>
            <p:ph type="ftr" sz="quarter" idx="11"/>
          </p:nvPr>
        </p:nvSpPr>
        <p:spPr/>
        <p:txBody>
          <a:bodyPr/>
          <a:lstStyle/>
          <a:p>
            <a:r>
              <a:rPr lang="el-GR"/>
              <a:t>Το νέο Πρόγραμμα Ορίζοντας Ευρώπη</a:t>
            </a:r>
            <a:endParaRPr lang="en-US"/>
          </a:p>
        </p:txBody>
      </p:sp>
      <p:sp>
        <p:nvSpPr>
          <p:cNvPr id="9" name="Slide Number Placeholder 8"/>
          <p:cNvSpPr>
            <a:spLocks noGrp="1"/>
          </p:cNvSpPr>
          <p:nvPr>
            <p:ph type="sldNum" sz="quarter" idx="12"/>
          </p:nvPr>
        </p:nvSpPr>
        <p:spPr/>
        <p:txBody>
          <a:bodyPr/>
          <a:lstStyle/>
          <a:p>
            <a:fld id="{BB845E2D-CD10-5C4E-A77C-0B038D107DF3}" type="slidenum">
              <a:rPr lang="en-US" smtClean="0"/>
              <a:pPr/>
              <a:t>‹#›</a:t>
            </a:fld>
            <a:endParaRPr lang="en-US"/>
          </a:p>
        </p:txBody>
      </p:sp>
      <p:sp>
        <p:nvSpPr>
          <p:cNvPr id="11" name="Content Placeholder 3"/>
          <p:cNvSpPr>
            <a:spLocks noGrp="1"/>
          </p:cNvSpPr>
          <p:nvPr>
            <p:ph sz="half" idx="15"/>
          </p:nvPr>
        </p:nvSpPr>
        <p:spPr>
          <a:xfrm>
            <a:off x="2500875" y="3276600"/>
            <a:ext cx="14784966" cy="5912645"/>
          </a:xfrm>
          <a:prstGeom prst="rect">
            <a:avLst/>
          </a:prstGeom>
        </p:spPr>
        <p:txBody>
          <a:bodyPr/>
          <a:lstStyle>
            <a:lvl1pPr>
              <a:defRPr sz="2100"/>
            </a:lvl1pPr>
            <a:lvl2pPr marL="270000">
              <a:buClr>
                <a:srgbClr val="B21C26"/>
              </a:buClr>
              <a:buSzPct val="160000"/>
              <a:buFont typeface="Arial Black" pitchFamily="34" charset="0"/>
              <a:buChar char="›"/>
              <a:defRPr sz="2100"/>
            </a:lvl2pPr>
            <a:lvl3pPr marL="540000">
              <a:buClr>
                <a:schemeClr val="tx1"/>
              </a:buClr>
              <a:buSzPct val="120000"/>
              <a:buFont typeface="Verdana" pitchFamily="34" charset="0"/>
              <a:buChar char="•"/>
              <a:defRPr sz="2100"/>
            </a:lvl3pPr>
            <a:lvl4pPr marL="810000">
              <a:buClr>
                <a:srgbClr val="B21C26"/>
              </a:buClr>
              <a:buSzPct val="100000"/>
              <a:buFont typeface="Wingdings" pitchFamily="2" charset="2"/>
              <a:buChar char="§"/>
              <a:defRPr sz="2100"/>
            </a:lvl4pPr>
            <a:lvl5pPr marL="1080000" indent="-270000">
              <a:buSzPct val="80000"/>
              <a:buFont typeface="Verdana" pitchFamily="34" charset="0"/>
              <a:buChar char="-"/>
              <a:defRPr sz="2100">
                <a:solidFill>
                  <a:schemeClr val="tx1"/>
                </a:solidFill>
              </a:defRPr>
            </a:lvl5pPr>
            <a:lvl6pPr>
              <a:defRPr sz="2400"/>
            </a:lvl6pPr>
            <a:lvl7pPr>
              <a:defRPr sz="2400"/>
            </a:lvl7pPr>
            <a:lvl8pPr>
              <a:defRPr sz="2400"/>
            </a:lvl8pPr>
            <a:lvl9pPr>
              <a:defRPr sz="2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0955427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3/21/2025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3/21/2025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3/21/2025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3/21/2025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3/21/2025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3/21/2025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3/21/2025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3/21/2025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3/21/2025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NULL"/><Relationship Id="rId3" Type="http://schemas.openxmlformats.org/officeDocument/2006/relationships/image" Target="../media/image2.jpeg"/><Relationship Id="rId12" Type="http://schemas.openxmlformats.org/officeDocument/2006/relationships/hyperlink" Target="mailto:erc@praxinetwork.gr" TargetMode="External"/><Relationship Id="rId2" Type="http://schemas.openxmlformats.org/officeDocument/2006/relationships/image" Target="../media/image1.png"/><Relationship Id="rId1" Type="http://schemas.openxmlformats.org/officeDocument/2006/relationships/slideLayout" Target="../slideLayouts/slideLayout7.xml"/><Relationship Id="rId11" Type="http://schemas.openxmlformats.org/officeDocument/2006/relationships/hyperlink" Target="mailto:dalampira@praxinetwork.gr" TargetMode="External"/><Relationship Id="rId5" Type="http://schemas.openxmlformats.org/officeDocument/2006/relationships/image" Target="../media/image4.png"/><Relationship Id="rId10" Type="http://schemas.openxmlformats.org/officeDocument/2006/relationships/image" Target="NULL"/><Relationship Id="rId4" Type="http://schemas.openxmlformats.org/officeDocument/2006/relationships/image" Target="../media/image3.jpeg"/><Relationship Id="rId9"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hyperlink" Target="https://dashboard.tech.ec.europa.eu/qs_digit_dashboard_mt/public/sense/app/c140622a-87e0-412e-8b29-9b5ddd857e13/sheet/61a0bd1d-cd6d-4ac8-8b55-80d8661e44c0/state/analysis" TargetMode="External"/><Relationship Id="rId4" Type="http://schemas.openxmlformats.org/officeDocument/2006/relationships/image" Target="../media/image9.jpeg"/></Relationships>
</file>

<file path=ppt/slides/_rels/slide1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9.jpeg"/><Relationship Id="rId4" Type="http://schemas.openxmlformats.org/officeDocument/2006/relationships/image" Target="../media/image24.jpg"/></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12.xml"/><Relationship Id="rId5" Type="http://schemas.openxmlformats.org/officeDocument/2006/relationships/hyperlink" Target="mailto:cheimonidi@praxinetwork.gr" TargetMode="External"/><Relationship Id="rId4" Type="http://schemas.openxmlformats.org/officeDocument/2006/relationships/hyperlink" Target="mailto:dalampira@praxinetwork.gr" TargetMode="External"/></Relationships>
</file>

<file path=ppt/slides/_rels/slide14.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hyperlink" Target="https://erc.europa.eu/homepage" TargetMode="External"/><Relationship Id="rId7" Type="http://schemas.openxmlformats.org/officeDocument/2006/relationships/hyperlink" Target="https://ec.europa.eu/info/funding-tenders/opportunities/portal/screen/opportunities/calls-for-proposals?order=DESC&amp;pageNumber=1&amp;pageSize=50&amp;sortBy=startDate&amp;isExactMatch=true&amp;status=31094501,31094502,31094503&amp;programmePart=43108406&amp;frameworkProgramme=43108390" TargetMode="External"/><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hyperlink" Target="https://erc.europa.eu/projects-statistics/erc-dashboard" TargetMode="External"/><Relationship Id="rId5" Type="http://schemas.openxmlformats.org/officeDocument/2006/relationships/hyperlink" Target="https://praxinetwork.gr/en/activities/national-contact-point-services/" TargetMode="External"/><Relationship Id="rId4" Type="http://schemas.openxmlformats.org/officeDocument/2006/relationships/hyperlink" Target="https://erc.europa.eu/support/national-contact-points" TargetMode="External"/></Relationships>
</file>

<file path=ppt/slides/_rels/slide15.xml.rels><?xml version="1.0" encoding="UTF-8" standalone="yes"?>
<Relationships xmlns="http://schemas.openxmlformats.org/package/2006/relationships"><Relationship Id="rId8" Type="http://schemas.openxmlformats.org/officeDocument/2006/relationships/image" Target="NULL"/><Relationship Id="rId13" Type="http://schemas.openxmlformats.org/officeDocument/2006/relationships/hyperlink" Target="http://www.praxinetwork.gr/" TargetMode="External"/><Relationship Id="rId18" Type="http://schemas.openxmlformats.org/officeDocument/2006/relationships/image" Target="../media/image3.jpeg"/><Relationship Id="rId3" Type="http://schemas.openxmlformats.org/officeDocument/2006/relationships/image" Target="NULL"/><Relationship Id="rId7" Type="http://schemas.openxmlformats.org/officeDocument/2006/relationships/image" Target="../media/image5.png"/><Relationship Id="rId12" Type="http://schemas.openxmlformats.org/officeDocument/2006/relationships/image" Target="../media/image30.jpeg"/><Relationship Id="rId17" Type="http://schemas.openxmlformats.org/officeDocument/2006/relationships/hyperlink" Target="https://horizoneurope.gr/newsletter/" TargetMode="External"/><Relationship Id="rId2" Type="http://schemas.openxmlformats.org/officeDocument/2006/relationships/image" Target="../media/image27.png"/><Relationship Id="rId16" Type="http://schemas.openxmlformats.org/officeDocument/2006/relationships/hyperlink" Target="mailto:erc@praxinetwork.gr" TargetMode="External"/><Relationship Id="rId1" Type="http://schemas.openxmlformats.org/officeDocument/2006/relationships/slideLayout" Target="../slideLayouts/slideLayout7.xml"/><Relationship Id="rId6" Type="http://schemas.openxmlformats.org/officeDocument/2006/relationships/image" Target="../media/image1.png"/><Relationship Id="rId11" Type="http://schemas.openxmlformats.org/officeDocument/2006/relationships/image" Target="NULL"/><Relationship Id="rId5" Type="http://schemas.openxmlformats.org/officeDocument/2006/relationships/image" Target="NULL"/><Relationship Id="rId15" Type="http://schemas.openxmlformats.org/officeDocument/2006/relationships/hyperlink" Target="mailto:dalampira@praxinetwork.gr" TargetMode="External"/><Relationship Id="rId10" Type="http://schemas.openxmlformats.org/officeDocument/2006/relationships/image" Target="../media/image29.png"/><Relationship Id="rId4" Type="http://schemas.openxmlformats.org/officeDocument/2006/relationships/image" Target="../media/image4.png"/><Relationship Id="rId9" Type="http://schemas.openxmlformats.org/officeDocument/2006/relationships/image" Target="../media/image28.png"/><Relationship Id="rId14" Type="http://schemas.openxmlformats.org/officeDocument/2006/relationships/hyperlink" Target="http://www.horizoneurope.gr/"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diagramLayout" Target="../diagrams/layout6.xml"/><Relationship Id="rId7" Type="http://schemas.openxmlformats.org/officeDocument/2006/relationships/image" Target="../media/image9.jpeg"/><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9.jpe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hyperlink" Target="https://erc.europa.eu/homepage" TargetMode="External"/><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8" Type="http://schemas.microsoft.com/office/2007/relationships/diagramDrawing" Target="../diagrams/drawing1.xml"/><Relationship Id="rId13" Type="http://schemas.microsoft.com/office/2007/relationships/diagramDrawing" Target="../diagrams/drawing2.xml"/><Relationship Id="rId3" Type="http://schemas.openxmlformats.org/officeDocument/2006/relationships/image" Target="../media/image9.jpeg"/><Relationship Id="rId7" Type="http://schemas.openxmlformats.org/officeDocument/2006/relationships/diagramColors" Target="../diagrams/colors1.xml"/><Relationship Id="rId12" Type="http://schemas.openxmlformats.org/officeDocument/2006/relationships/diagramColors" Target="../diagrams/colors2.xml"/><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diagramQuickStyle" Target="../diagrams/quickStyle1.xml"/><Relationship Id="rId11" Type="http://schemas.openxmlformats.org/officeDocument/2006/relationships/diagramQuickStyle" Target="../diagrams/quickStyle2.xml"/><Relationship Id="rId5" Type="http://schemas.openxmlformats.org/officeDocument/2006/relationships/diagramLayout" Target="../diagrams/layout1.xml"/><Relationship Id="rId10" Type="http://schemas.openxmlformats.org/officeDocument/2006/relationships/diagramLayout" Target="../diagrams/layout2.xml"/><Relationship Id="rId4" Type="http://schemas.openxmlformats.org/officeDocument/2006/relationships/diagramData" Target="../diagrams/data1.xml"/><Relationship Id="rId9" Type="http://schemas.openxmlformats.org/officeDocument/2006/relationships/diagramData" Target="../diagrams/data2.xml"/></Relationships>
</file>

<file path=ppt/slides/_rels/slide4.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12.png"/><Relationship Id="rId10" Type="http://schemas.openxmlformats.org/officeDocument/2006/relationships/image" Target="../media/image9.jpeg"/><Relationship Id="rId4" Type="http://schemas.openxmlformats.org/officeDocument/2006/relationships/image" Target="../media/image11.png"/><Relationship Id="rId9" Type="http://schemas.openxmlformats.org/officeDocument/2006/relationships/image" Target="../media/image16.png"/></Relationships>
</file>

<file path=ppt/slides/_rels/slide5.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 Id="rId9" Type="http://schemas.openxmlformats.org/officeDocument/2006/relationships/image" Target="../media/image9.jpeg"/></Relationships>
</file>

<file path=ppt/slides/_rels/slide6.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9.jpeg"/><Relationship Id="rId7" Type="http://schemas.openxmlformats.org/officeDocument/2006/relationships/diagramColors" Target="../diagrams/colors4.xml"/><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hyperlink" Target="https://dashboard.tech.ec.europa.eu/qs_digit_dashboard_mt/public/sense/app/c140622a-87e0-412e-8b29-9b5ddd857e13/sheet/61a0bd1d-cd6d-4ac8-8b55-80d8661e44c0/state/analysis" TargetMode="External"/><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9.jpeg"/><Relationship Id="rId5" Type="http://schemas.openxmlformats.org/officeDocument/2006/relationships/image" Target="../media/image19.png"/><Relationship Id="rId4" Type="http://schemas.openxmlformats.org/officeDocument/2006/relationships/image" Target="../media/image18.png"/></Relationships>
</file>

<file path=ppt/slides/_rels/slide8.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hyperlink" Target="https://dashboard.tech.ec.europa.eu/qs_digit_dashboard_mt/public/sense/app/c140622a-87e0-412e-8b29-9b5ddd857e13/sheet/61a0bd1d-cd6d-4ac8-8b55-80d8661e44c0/state/analysis" TargetMode="External"/><Relationship Id="rId5" Type="http://schemas.openxmlformats.org/officeDocument/2006/relationships/image" Target="../media/image9.jpeg"/><Relationship Id="rId4" Type="http://schemas.openxmlformats.org/officeDocument/2006/relationships/image" Target="../media/image21.png"/></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hyperlink" Target="https://dashboard.tech.ec.europa.eu/qs_digit_dashboard_mt/public/sense/app/c140622a-87e0-412e-8b29-9b5ddd857e13/sheet/61a0bd1d-cd6d-4ac8-8b55-80d8661e44c0/state/analysis" TargetMode="External"/><Relationship Id="rId4"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1028700" y="451805"/>
            <a:ext cx="4384200" cy="1592663"/>
          </a:xfrm>
          <a:custGeom>
            <a:avLst/>
            <a:gdLst/>
            <a:ahLst/>
            <a:cxnLst/>
            <a:rect l="l" t="t" r="r" b="b"/>
            <a:pathLst>
              <a:path w="4384200" h="1592663">
                <a:moveTo>
                  <a:pt x="0" y="0"/>
                </a:moveTo>
                <a:lnTo>
                  <a:pt x="4384200" y="0"/>
                </a:lnTo>
                <a:lnTo>
                  <a:pt x="4384200" y="1592664"/>
                </a:lnTo>
                <a:lnTo>
                  <a:pt x="0" y="1592664"/>
                </a:lnTo>
                <a:lnTo>
                  <a:pt x="0" y="0"/>
                </a:lnTo>
                <a:close/>
              </a:path>
            </a:pathLst>
          </a:custGeom>
          <a:blipFill>
            <a:blip r:embed="rId2"/>
            <a:stretch>
              <a:fillRect/>
            </a:stretch>
          </a:blipFill>
        </p:spPr>
      </p:sp>
      <p:sp>
        <p:nvSpPr>
          <p:cNvPr id="5" name="TextBox 5"/>
          <p:cNvSpPr txBox="1"/>
          <p:nvPr/>
        </p:nvSpPr>
        <p:spPr>
          <a:xfrm>
            <a:off x="819085" y="4624650"/>
            <a:ext cx="9867900" cy="1661993"/>
          </a:xfrm>
          <a:prstGeom prst="rect">
            <a:avLst/>
          </a:prstGeom>
        </p:spPr>
        <p:txBody>
          <a:bodyPr wrap="square" lIns="0" tIns="0" rIns="0" bIns="0" rtlCol="0" anchor="t">
            <a:spAutoFit/>
          </a:bodyPr>
          <a:lstStyle/>
          <a:p>
            <a:pPr>
              <a:spcBef>
                <a:spcPct val="0"/>
              </a:spcBef>
            </a:pPr>
            <a:r>
              <a:rPr lang="en-US" sz="3600" b="1" dirty="0" smtClean="0">
                <a:solidFill>
                  <a:srgbClr val="AF1E2D"/>
                </a:solidFill>
                <a:latin typeface="Verdana" panose="020B0604030504040204" pitchFamily="34" charset="0"/>
                <a:ea typeface="Verdana" panose="020B0604030504040204" pitchFamily="34" charset="0"/>
                <a:cs typeface="Helios Bold"/>
              </a:rPr>
              <a:t>European Research Council (ERC): </a:t>
            </a:r>
            <a:r>
              <a:rPr lang="el-GR" sz="3600" i="1" dirty="0" smtClean="0">
                <a:solidFill>
                  <a:srgbClr val="AF1E2D"/>
                </a:solidFill>
                <a:effectLst>
                  <a:outerShdw blurRad="38100" dist="38100" dir="2700000" algn="tl">
                    <a:srgbClr val="000000">
                      <a:alpha val="43137"/>
                    </a:srgbClr>
                  </a:outerShdw>
                </a:effectLst>
                <a:latin typeface="Verdana" panose="020B0604030504040204" pitchFamily="34" charset="0"/>
                <a:ea typeface="Verdana" panose="020B0604030504040204" pitchFamily="34" charset="0"/>
                <a:cs typeface="Helios Bold"/>
              </a:rPr>
              <a:t>Στατιστικά δεδομένα </a:t>
            </a:r>
          </a:p>
          <a:p>
            <a:pPr>
              <a:spcBef>
                <a:spcPct val="0"/>
              </a:spcBef>
            </a:pPr>
            <a:r>
              <a:rPr lang="el-GR" sz="3600" i="1" dirty="0" smtClean="0">
                <a:solidFill>
                  <a:srgbClr val="AF1E2D"/>
                </a:solidFill>
                <a:effectLst>
                  <a:outerShdw blurRad="38100" dist="38100" dir="2700000" algn="tl">
                    <a:srgbClr val="000000">
                      <a:alpha val="43137"/>
                    </a:srgbClr>
                  </a:outerShdw>
                </a:effectLst>
                <a:latin typeface="Verdana" panose="020B0604030504040204" pitchFamily="34" charset="0"/>
                <a:ea typeface="Verdana" panose="020B0604030504040204" pitchFamily="34" charset="0"/>
                <a:cs typeface="Helios Bold"/>
              </a:rPr>
              <a:t>Ανοικτές </a:t>
            </a:r>
            <a:r>
              <a:rPr lang="en-US" sz="3600" i="1" dirty="0" smtClean="0">
                <a:solidFill>
                  <a:srgbClr val="AF1E2D"/>
                </a:solidFill>
                <a:effectLst>
                  <a:outerShdw blurRad="38100" dist="38100" dir="2700000" algn="tl">
                    <a:srgbClr val="000000">
                      <a:alpha val="43137"/>
                    </a:srgbClr>
                  </a:outerShdw>
                </a:effectLst>
                <a:latin typeface="Verdana" panose="020B0604030504040204" pitchFamily="34" charset="0"/>
                <a:ea typeface="Verdana" panose="020B0604030504040204" pitchFamily="34" charset="0"/>
                <a:cs typeface="Helios Bold"/>
              </a:rPr>
              <a:t>&amp;</a:t>
            </a:r>
            <a:r>
              <a:rPr lang="el-GR" sz="3600" i="1" dirty="0" smtClean="0">
                <a:solidFill>
                  <a:srgbClr val="AF1E2D"/>
                </a:solidFill>
                <a:effectLst>
                  <a:outerShdw blurRad="38100" dist="38100" dir="2700000" algn="tl">
                    <a:srgbClr val="000000">
                      <a:alpha val="43137"/>
                    </a:srgbClr>
                  </a:outerShdw>
                </a:effectLst>
                <a:latin typeface="Verdana" panose="020B0604030504040204" pitchFamily="34" charset="0"/>
                <a:ea typeface="Verdana" panose="020B0604030504040204" pitchFamily="34" charset="0"/>
                <a:cs typeface="Helios Bold"/>
              </a:rPr>
              <a:t> επικείμενες προκηρύξεις</a:t>
            </a:r>
            <a:endParaRPr lang="en-US" sz="3600" i="1" dirty="0">
              <a:solidFill>
                <a:srgbClr val="AF1E2D"/>
              </a:solidFill>
              <a:effectLst>
                <a:outerShdw blurRad="38100" dist="38100" dir="2700000" algn="tl">
                  <a:srgbClr val="000000">
                    <a:alpha val="43137"/>
                  </a:srgbClr>
                </a:outerShdw>
              </a:effectLst>
              <a:latin typeface="Verdana" panose="020B0604030504040204" pitchFamily="34" charset="0"/>
              <a:ea typeface="Verdana" panose="020B0604030504040204" pitchFamily="34" charset="0"/>
              <a:cs typeface="Helios Bold"/>
            </a:endParaRPr>
          </a:p>
        </p:txBody>
      </p:sp>
      <p:sp>
        <p:nvSpPr>
          <p:cNvPr id="6" name="TextBox 6"/>
          <p:cNvSpPr txBox="1"/>
          <p:nvPr/>
        </p:nvSpPr>
        <p:spPr>
          <a:xfrm>
            <a:off x="822469" y="6679265"/>
            <a:ext cx="8019545" cy="564257"/>
          </a:xfrm>
          <a:prstGeom prst="rect">
            <a:avLst/>
          </a:prstGeom>
        </p:spPr>
        <p:txBody>
          <a:bodyPr wrap="square" lIns="0" tIns="0" rIns="0" bIns="0" rtlCol="0" anchor="t">
            <a:spAutoFit/>
          </a:bodyPr>
          <a:lstStyle/>
          <a:p>
            <a:pPr>
              <a:lnSpc>
                <a:spcPts val="4366"/>
              </a:lnSpc>
            </a:pPr>
            <a:r>
              <a:rPr lang="el-GR" sz="2000" b="1" i="1" dirty="0" smtClean="0">
                <a:solidFill>
                  <a:srgbClr val="3A3A3C"/>
                </a:solidFill>
                <a:latin typeface="Verdana" panose="020B0604030504040204" pitchFamily="34" charset="0"/>
                <a:ea typeface="Verdana" panose="020B0604030504040204" pitchFamily="34" charset="0"/>
                <a:cs typeface="Helios Bold Italics"/>
              </a:rPr>
              <a:t>Δρ. Ευρώπη-Σοφία Δαλαμπίρα</a:t>
            </a:r>
            <a:r>
              <a:rPr lang="en-US" sz="2000" b="1" i="1" dirty="0" smtClean="0">
                <a:solidFill>
                  <a:srgbClr val="3A3A3C"/>
                </a:solidFill>
                <a:latin typeface="Verdana" panose="020B0604030504040204" pitchFamily="34" charset="0"/>
                <a:ea typeface="Verdana" panose="020B0604030504040204" pitchFamily="34" charset="0"/>
                <a:cs typeface="Helios Bold Italics"/>
              </a:rPr>
              <a:t> </a:t>
            </a:r>
            <a:endParaRPr lang="en-US" sz="2000" b="1" i="1" dirty="0">
              <a:solidFill>
                <a:srgbClr val="3A3A3C"/>
              </a:solidFill>
              <a:latin typeface="Verdana" panose="020B0604030504040204" pitchFamily="34" charset="0"/>
              <a:ea typeface="Verdana" panose="020B0604030504040204" pitchFamily="34" charset="0"/>
              <a:cs typeface="Helios Bold Italics"/>
            </a:endParaRPr>
          </a:p>
        </p:txBody>
      </p:sp>
      <p:sp>
        <p:nvSpPr>
          <p:cNvPr id="7" name="TextBox 7"/>
          <p:cNvSpPr txBox="1"/>
          <p:nvPr/>
        </p:nvSpPr>
        <p:spPr>
          <a:xfrm>
            <a:off x="800931" y="7243522"/>
            <a:ext cx="10019469" cy="1744067"/>
          </a:xfrm>
          <a:prstGeom prst="rect">
            <a:avLst/>
          </a:prstGeom>
        </p:spPr>
        <p:txBody>
          <a:bodyPr wrap="square" lIns="0" tIns="0" rIns="0" bIns="0" rtlCol="0" anchor="t">
            <a:spAutoFit/>
          </a:bodyPr>
          <a:lstStyle/>
          <a:p>
            <a:pPr>
              <a:lnSpc>
                <a:spcPts val="3380"/>
              </a:lnSpc>
            </a:pPr>
            <a:r>
              <a:rPr lang="en-US" sz="1600" b="1" dirty="0" smtClean="0">
                <a:solidFill>
                  <a:srgbClr val="AF1E2D"/>
                </a:solidFill>
                <a:latin typeface="Verdana" panose="020B0604030504040204" pitchFamily="34" charset="0"/>
                <a:ea typeface="Verdana" panose="020B0604030504040204" pitchFamily="34" charset="0"/>
                <a:cs typeface="Helios Bold"/>
                <a:sym typeface="Helios Bold"/>
              </a:rPr>
              <a:t>Technology Transfer Consultant | NCP (Cluster 6</a:t>
            </a:r>
            <a:r>
              <a:rPr lang="el-GR" sz="1600" b="1" dirty="0">
                <a:solidFill>
                  <a:srgbClr val="AF1E2D"/>
                </a:solidFill>
                <a:latin typeface="Verdana" panose="020B0604030504040204" pitchFamily="34" charset="0"/>
                <a:ea typeface="Verdana" panose="020B0604030504040204" pitchFamily="34" charset="0"/>
                <a:cs typeface="Helios Bold"/>
                <a:sym typeface="Helios Bold"/>
              </a:rPr>
              <a:t>:</a:t>
            </a:r>
            <a:r>
              <a:rPr lang="el-GR" sz="1600" b="1" dirty="0" smtClean="0">
                <a:solidFill>
                  <a:srgbClr val="AF1E2D"/>
                </a:solidFill>
                <a:latin typeface="Verdana" panose="020B0604030504040204" pitchFamily="34" charset="0"/>
                <a:ea typeface="Verdana" panose="020B0604030504040204" pitchFamily="34" charset="0"/>
                <a:cs typeface="Helios Bold"/>
                <a:sym typeface="Helios Bold"/>
              </a:rPr>
              <a:t> </a:t>
            </a:r>
            <a:r>
              <a:rPr lang="el-GR" sz="1600" b="1" dirty="0">
                <a:solidFill>
                  <a:srgbClr val="AF1E2D"/>
                </a:solidFill>
                <a:latin typeface="Verdana" panose="020B0604030504040204" pitchFamily="34" charset="0"/>
                <a:ea typeface="Verdana" panose="020B0604030504040204" pitchFamily="34" charset="0"/>
                <a:cs typeface="Helios Bold"/>
                <a:sym typeface="Helios Bold"/>
              </a:rPr>
              <a:t>Τρόφιμα, </a:t>
            </a:r>
            <a:r>
              <a:rPr lang="el-GR" sz="1600" b="1" dirty="0" err="1">
                <a:solidFill>
                  <a:srgbClr val="AF1E2D"/>
                </a:solidFill>
                <a:latin typeface="Verdana" panose="020B0604030504040204" pitchFamily="34" charset="0"/>
                <a:ea typeface="Verdana" panose="020B0604030504040204" pitchFamily="34" charset="0"/>
                <a:cs typeface="Helios Bold"/>
                <a:sym typeface="Helios Bold"/>
              </a:rPr>
              <a:t>Βιοοικονομία</a:t>
            </a:r>
            <a:r>
              <a:rPr lang="el-GR" sz="1600" b="1" dirty="0">
                <a:solidFill>
                  <a:srgbClr val="AF1E2D"/>
                </a:solidFill>
                <a:latin typeface="Verdana" panose="020B0604030504040204" pitchFamily="34" charset="0"/>
                <a:ea typeface="Verdana" panose="020B0604030504040204" pitchFamily="34" charset="0"/>
                <a:cs typeface="Helios Bold"/>
                <a:sym typeface="Helios Bold"/>
              </a:rPr>
              <a:t>, Φυσικοί Πόροι, Γεωργία και Περιβάλλον</a:t>
            </a:r>
            <a:r>
              <a:rPr lang="en-US" sz="1600" b="1" dirty="0" smtClean="0">
                <a:solidFill>
                  <a:srgbClr val="AF1E2D"/>
                </a:solidFill>
                <a:latin typeface="Verdana" panose="020B0604030504040204" pitchFamily="34" charset="0"/>
                <a:ea typeface="Verdana" panose="020B0604030504040204" pitchFamily="34" charset="0"/>
                <a:cs typeface="Helios Bold"/>
                <a:sym typeface="Helios Bold"/>
              </a:rPr>
              <a:t>, ERC, Research Infrastructures)</a:t>
            </a:r>
          </a:p>
          <a:p>
            <a:pPr>
              <a:lnSpc>
                <a:spcPts val="3380"/>
              </a:lnSpc>
            </a:pPr>
            <a:r>
              <a:rPr lang="en-US" sz="1600" i="1" dirty="0" smtClean="0">
                <a:latin typeface="Verdana" panose="020B0604030504040204" pitchFamily="34" charset="0"/>
                <a:ea typeface="Verdana" panose="020B0604030504040204" pitchFamily="34" charset="0"/>
              </a:rPr>
              <a:t>Balkan </a:t>
            </a:r>
            <a:r>
              <a:rPr lang="en-US" sz="1600" i="1" dirty="0">
                <a:latin typeface="Verdana" panose="020B0604030504040204" pitchFamily="34" charset="0"/>
                <a:ea typeface="Verdana" panose="020B0604030504040204" pitchFamily="34" charset="0"/>
              </a:rPr>
              <a:t>Center, Building B, 10th km </a:t>
            </a:r>
            <a:r>
              <a:rPr lang="en-US" sz="1600" i="1" dirty="0" smtClean="0">
                <a:latin typeface="Verdana" panose="020B0604030504040204" pitchFamily="34" charset="0"/>
                <a:ea typeface="Verdana" panose="020B0604030504040204" pitchFamily="34" charset="0"/>
              </a:rPr>
              <a:t>Thessaloniki - </a:t>
            </a:r>
            <a:r>
              <a:rPr lang="en-US" sz="1600" i="1" dirty="0" err="1" smtClean="0">
                <a:latin typeface="Verdana" panose="020B0604030504040204" pitchFamily="34" charset="0"/>
                <a:ea typeface="Verdana" panose="020B0604030504040204" pitchFamily="34" charset="0"/>
              </a:rPr>
              <a:t>Thermi</a:t>
            </a:r>
            <a:r>
              <a:rPr lang="en-US" sz="1600" i="1" dirty="0" smtClean="0">
                <a:latin typeface="Verdana" panose="020B0604030504040204" pitchFamily="34" charset="0"/>
                <a:ea typeface="Verdana" panose="020B0604030504040204" pitchFamily="34" charset="0"/>
              </a:rPr>
              <a:t>, </a:t>
            </a:r>
            <a:r>
              <a:rPr lang="en-US" sz="1600" i="1" dirty="0">
                <a:latin typeface="Verdana" panose="020B0604030504040204" pitchFamily="34" charset="0"/>
                <a:ea typeface="Verdana" panose="020B0604030504040204" pitchFamily="34" charset="0"/>
              </a:rPr>
              <a:t>57001, </a:t>
            </a:r>
            <a:r>
              <a:rPr lang="en-US" sz="1600" i="1" dirty="0" smtClean="0">
                <a:latin typeface="Verdana" panose="020B0604030504040204" pitchFamily="34" charset="0"/>
                <a:ea typeface="Verdana" panose="020B0604030504040204" pitchFamily="34" charset="0"/>
              </a:rPr>
              <a:t>Thessaloniki</a:t>
            </a:r>
            <a:r>
              <a:rPr lang="en-US" sz="1200" b="1" i="1" dirty="0">
                <a:latin typeface="Verdana" panose="020B0604030504040204" pitchFamily="34" charset="0"/>
                <a:ea typeface="Verdana" panose="020B0604030504040204" pitchFamily="34" charset="0"/>
              </a:rPr>
              <a:t/>
            </a:r>
            <a:br>
              <a:rPr lang="en-US" sz="1200" b="1" i="1" dirty="0">
                <a:latin typeface="Verdana" panose="020B0604030504040204" pitchFamily="34" charset="0"/>
                <a:ea typeface="Verdana" panose="020B0604030504040204" pitchFamily="34" charset="0"/>
              </a:rPr>
            </a:br>
            <a:endParaRPr lang="en-US" sz="1600" b="1" i="1" dirty="0">
              <a:solidFill>
                <a:srgbClr val="AF1E2D"/>
              </a:solidFill>
              <a:latin typeface="Verdana" panose="020B0604030504040204" pitchFamily="34" charset="0"/>
              <a:ea typeface="Verdana" panose="020B0604030504040204" pitchFamily="34" charset="0"/>
              <a:cs typeface="Helios Bold"/>
              <a:sym typeface="Helios Bold"/>
            </a:endParaRPr>
          </a:p>
        </p:txBody>
      </p:sp>
      <p:grpSp>
        <p:nvGrpSpPr>
          <p:cNvPr id="8" name="Group 8"/>
          <p:cNvGrpSpPr/>
          <p:nvPr/>
        </p:nvGrpSpPr>
        <p:grpSpPr>
          <a:xfrm>
            <a:off x="10380940" y="649592"/>
            <a:ext cx="7516996" cy="8987817"/>
            <a:chOff x="0" y="0"/>
            <a:chExt cx="8603361" cy="10286746"/>
          </a:xfrm>
        </p:grpSpPr>
        <p:sp>
          <p:nvSpPr>
            <p:cNvPr id="9" name="Freeform 9"/>
            <p:cNvSpPr/>
            <p:nvPr/>
          </p:nvSpPr>
          <p:spPr>
            <a:xfrm>
              <a:off x="-2794" y="-127"/>
              <a:ext cx="8606155" cy="10286873"/>
            </a:xfrm>
            <a:custGeom>
              <a:avLst/>
              <a:gdLst/>
              <a:ahLst/>
              <a:cxnLst/>
              <a:rect l="l" t="t" r="r" b="b"/>
              <a:pathLst>
                <a:path w="8606155" h="10286873">
                  <a:moveTo>
                    <a:pt x="8606155" y="10251440"/>
                  </a:moveTo>
                  <a:cubicBezTo>
                    <a:pt x="8606155" y="10284587"/>
                    <a:pt x="8595487" y="10286873"/>
                    <a:pt x="8567674" y="10286873"/>
                  </a:cubicBezTo>
                  <a:cubicBezTo>
                    <a:pt x="5713095" y="10286238"/>
                    <a:pt x="2858643" y="10286238"/>
                    <a:pt x="4064" y="10286238"/>
                  </a:cubicBezTo>
                  <a:cubicBezTo>
                    <a:pt x="0" y="10272395"/>
                    <a:pt x="6350" y="10259822"/>
                    <a:pt x="9271" y="10246995"/>
                  </a:cubicBezTo>
                  <a:cubicBezTo>
                    <a:pt x="134747" y="9685401"/>
                    <a:pt x="260350" y="9123934"/>
                    <a:pt x="386207" y="8562467"/>
                  </a:cubicBezTo>
                  <a:cubicBezTo>
                    <a:pt x="565658" y="7761986"/>
                    <a:pt x="745490" y="6961632"/>
                    <a:pt x="924814" y="6161151"/>
                  </a:cubicBezTo>
                  <a:cubicBezTo>
                    <a:pt x="1146302" y="5172583"/>
                    <a:pt x="1367282" y="4184015"/>
                    <a:pt x="1588643" y="3195574"/>
                  </a:cubicBezTo>
                  <a:cubicBezTo>
                    <a:pt x="1813560" y="2191385"/>
                    <a:pt x="2038604" y="1187323"/>
                    <a:pt x="2264156" y="183261"/>
                  </a:cubicBezTo>
                  <a:cubicBezTo>
                    <a:pt x="2277872" y="122174"/>
                    <a:pt x="2286635" y="59690"/>
                    <a:pt x="2308860" y="635"/>
                  </a:cubicBezTo>
                  <a:cubicBezTo>
                    <a:pt x="4395216" y="635"/>
                    <a:pt x="6481572" y="635"/>
                    <a:pt x="8567928" y="0"/>
                  </a:cubicBezTo>
                  <a:cubicBezTo>
                    <a:pt x="8596249" y="0"/>
                    <a:pt x="8605901" y="3429"/>
                    <a:pt x="8605901" y="35814"/>
                  </a:cubicBezTo>
                  <a:cubicBezTo>
                    <a:pt x="8605139" y="3441065"/>
                    <a:pt x="8605139" y="6846316"/>
                    <a:pt x="8606155" y="10251440"/>
                  </a:cubicBezTo>
                  <a:close/>
                </a:path>
              </a:pathLst>
            </a:custGeom>
            <a:blipFill>
              <a:blip r:embed="rId3"/>
              <a:stretch>
                <a:fillRect l="-63334" r="-63334"/>
              </a:stretch>
            </a:blipFill>
          </p:spPr>
        </p:sp>
      </p:grpSp>
      <p:sp>
        <p:nvSpPr>
          <p:cNvPr id="10" name="TextBox 9"/>
          <p:cNvSpPr txBox="1"/>
          <p:nvPr/>
        </p:nvSpPr>
        <p:spPr>
          <a:xfrm>
            <a:off x="12877800" y="9791700"/>
            <a:ext cx="3733800" cy="338554"/>
          </a:xfrm>
          <a:prstGeom prst="rect">
            <a:avLst/>
          </a:prstGeom>
          <a:noFill/>
        </p:spPr>
        <p:txBody>
          <a:bodyPr wrap="square" rtlCol="0">
            <a:spAutoFit/>
          </a:bodyPr>
          <a:lstStyle/>
          <a:p>
            <a:r>
              <a:rPr lang="en-US" sz="1600" dirty="0" smtClean="0">
                <a:latin typeface="Verdana" panose="020B0604030504040204" pitchFamily="34" charset="0"/>
                <a:ea typeface="Verdana" panose="020B0604030504040204" pitchFamily="34" charset="0"/>
              </a:rPr>
              <a:t>21/3/2025, Online</a:t>
            </a:r>
            <a:endParaRPr lang="en-US" sz="1600" dirty="0">
              <a:latin typeface="Verdana" panose="020B0604030504040204" pitchFamily="34" charset="0"/>
              <a:ea typeface="Verdana" panose="020B0604030504040204" pitchFamily="34" charset="0"/>
            </a:endParaRPr>
          </a:p>
        </p:txBody>
      </p:sp>
      <p:pic>
        <p:nvPicPr>
          <p:cNvPr id="11" name="Picture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94143" y="2223952"/>
            <a:ext cx="2226657" cy="2226657"/>
          </a:xfrm>
          <a:prstGeom prst="rect">
            <a:avLst/>
          </a:prstGeom>
        </p:spPr>
      </p:pic>
      <p:sp>
        <p:nvSpPr>
          <p:cNvPr id="12" name="Freeform 3"/>
          <p:cNvSpPr/>
          <p:nvPr/>
        </p:nvSpPr>
        <p:spPr>
          <a:xfrm>
            <a:off x="815542" y="9395643"/>
            <a:ext cx="556111" cy="556111"/>
          </a:xfrm>
          <a:custGeom>
            <a:avLst/>
            <a:gdLst/>
            <a:ahLst/>
            <a:cxnLst/>
            <a:rect l="l" t="t" r="r" b="b"/>
            <a:pathLst>
              <a:path w="556111" h="556111">
                <a:moveTo>
                  <a:pt x="0" y="0"/>
                </a:moveTo>
                <a:lnTo>
                  <a:pt x="556111" y="0"/>
                </a:lnTo>
                <a:lnTo>
                  <a:pt x="556111" y="556112"/>
                </a:lnTo>
                <a:lnTo>
                  <a:pt x="0" y="556112"/>
                </a:lnTo>
                <a:lnTo>
                  <a:pt x="0" y="0"/>
                </a:lnTo>
                <a:close/>
              </a:path>
            </a:pathLst>
          </a:custGeom>
          <a:blipFill>
            <a:blip r:embed="rId5">
              <a:extLst>
                <a:ext uri="{96DAC541-7B7A-43D3-8B79-37D633B846F1}">
                  <asvg:svgBlip xmlns:asvg="http://schemas.microsoft.com/office/drawing/2016/SVG/main" xmlns="" r:embed="rId8"/>
                </a:ext>
              </a:extLst>
            </a:blip>
            <a:stretch>
              <a:fillRect/>
            </a:stretch>
          </a:blipFill>
        </p:spPr>
      </p:sp>
      <p:sp>
        <p:nvSpPr>
          <p:cNvPr id="13" name="Freeform 5"/>
          <p:cNvSpPr/>
          <p:nvPr/>
        </p:nvSpPr>
        <p:spPr>
          <a:xfrm>
            <a:off x="815542" y="8709584"/>
            <a:ext cx="556111" cy="648527"/>
          </a:xfrm>
          <a:custGeom>
            <a:avLst/>
            <a:gdLst/>
            <a:ahLst/>
            <a:cxnLst/>
            <a:rect l="l" t="t" r="r" b="b"/>
            <a:pathLst>
              <a:path w="556111" h="648527">
                <a:moveTo>
                  <a:pt x="0" y="0"/>
                </a:moveTo>
                <a:lnTo>
                  <a:pt x="556111" y="0"/>
                </a:lnTo>
                <a:lnTo>
                  <a:pt x="556111" y="648526"/>
                </a:lnTo>
                <a:lnTo>
                  <a:pt x="0" y="648526"/>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sp>
      <p:sp>
        <p:nvSpPr>
          <p:cNvPr id="14" name="TextBox 17"/>
          <p:cNvSpPr txBox="1"/>
          <p:nvPr/>
        </p:nvSpPr>
        <p:spPr>
          <a:xfrm>
            <a:off x="1548874" y="9188568"/>
            <a:ext cx="3788059" cy="897682"/>
          </a:xfrm>
          <a:prstGeom prst="rect">
            <a:avLst/>
          </a:prstGeom>
        </p:spPr>
        <p:txBody>
          <a:bodyPr lIns="0" tIns="0" rIns="0" bIns="0" rtlCol="0" anchor="t">
            <a:spAutoFit/>
          </a:bodyPr>
          <a:lstStyle/>
          <a:p>
            <a:pPr marL="0" lvl="1" indent="0" algn="just">
              <a:lnSpc>
                <a:spcPts val="3499"/>
              </a:lnSpc>
              <a:spcBef>
                <a:spcPct val="0"/>
              </a:spcBef>
            </a:pPr>
            <a:r>
              <a:rPr lang="en-US" sz="1400" spc="-49" dirty="0" smtClean="0">
                <a:latin typeface="Verdana" panose="020B0604030504040204" pitchFamily="34" charset="0"/>
                <a:ea typeface="Verdana" panose="020B0604030504040204" pitchFamily="34" charset="0"/>
                <a:cs typeface="Helios"/>
                <a:sym typeface="Helios"/>
                <a:hlinkClick r:id="rId11"/>
              </a:rPr>
              <a:t>dalampira@praxinetwork.gr</a:t>
            </a:r>
            <a:endParaRPr lang="en-US" sz="1400" spc="-49" dirty="0" smtClean="0">
              <a:latin typeface="Verdana" panose="020B0604030504040204" pitchFamily="34" charset="0"/>
              <a:ea typeface="Verdana" panose="020B0604030504040204" pitchFamily="34" charset="0"/>
              <a:cs typeface="Helios"/>
              <a:sym typeface="Helios"/>
            </a:endParaRPr>
          </a:p>
          <a:p>
            <a:pPr marL="0" lvl="1" indent="0" algn="just">
              <a:lnSpc>
                <a:spcPts val="3499"/>
              </a:lnSpc>
              <a:spcBef>
                <a:spcPct val="0"/>
              </a:spcBef>
            </a:pPr>
            <a:r>
              <a:rPr lang="en-US" sz="1400" spc="-49" dirty="0" smtClean="0">
                <a:latin typeface="Verdana" panose="020B0604030504040204" pitchFamily="34" charset="0"/>
                <a:ea typeface="Verdana" panose="020B0604030504040204" pitchFamily="34" charset="0"/>
                <a:cs typeface="Helios"/>
                <a:sym typeface="Helios"/>
                <a:hlinkClick r:id="rId12"/>
              </a:rPr>
              <a:t>erc@praxinetwork.gr</a:t>
            </a:r>
            <a:r>
              <a:rPr lang="en-US" sz="1400" spc="-49" dirty="0" smtClean="0">
                <a:latin typeface="Verdana" panose="020B0604030504040204" pitchFamily="34" charset="0"/>
                <a:ea typeface="Verdana" panose="020B0604030504040204" pitchFamily="34" charset="0"/>
                <a:cs typeface="Helios"/>
                <a:sym typeface="Helios"/>
              </a:rPr>
              <a:t>   </a:t>
            </a:r>
            <a:endParaRPr lang="en-US" sz="1400" spc="-49" dirty="0">
              <a:latin typeface="Verdana" panose="020B0604030504040204" pitchFamily="34" charset="0"/>
              <a:ea typeface="Verdana" panose="020B0604030504040204" pitchFamily="34" charset="0"/>
              <a:cs typeface="Helios"/>
              <a:sym typeface="Helios"/>
            </a:endParaRPr>
          </a:p>
        </p:txBody>
      </p:sp>
      <p:sp>
        <p:nvSpPr>
          <p:cNvPr id="15" name="TextBox 18"/>
          <p:cNvSpPr txBox="1"/>
          <p:nvPr/>
        </p:nvSpPr>
        <p:spPr>
          <a:xfrm>
            <a:off x="1460388" y="8750688"/>
            <a:ext cx="3559508" cy="384464"/>
          </a:xfrm>
          <a:prstGeom prst="rect">
            <a:avLst/>
          </a:prstGeom>
        </p:spPr>
        <p:txBody>
          <a:bodyPr lIns="0" tIns="0" rIns="0" bIns="0" rtlCol="0" anchor="t">
            <a:spAutoFit/>
          </a:bodyPr>
          <a:lstStyle/>
          <a:p>
            <a:pPr marL="0" lvl="1" indent="0" algn="just">
              <a:lnSpc>
                <a:spcPts val="3499"/>
              </a:lnSpc>
              <a:spcBef>
                <a:spcPct val="0"/>
              </a:spcBef>
            </a:pPr>
            <a:r>
              <a:rPr lang="en-US" sz="1400" spc="-49" dirty="0">
                <a:latin typeface="Verdana" panose="020B0604030504040204" pitchFamily="34" charset="0"/>
                <a:ea typeface="Verdana" panose="020B0604030504040204" pitchFamily="34" charset="0"/>
                <a:cs typeface="Helios"/>
                <a:sym typeface="Helios"/>
              </a:rPr>
              <a:t>+30 2310 990403</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8E30D1-4918-9EC3-00B3-EA78E58A56DE}"/>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2978BE33-7C0F-BD1C-A2DA-57BE9B3DC7DD}"/>
              </a:ext>
            </a:extLst>
          </p:cNvPr>
          <p:cNvGrpSpPr/>
          <p:nvPr/>
        </p:nvGrpSpPr>
        <p:grpSpPr>
          <a:xfrm rot="-10800000">
            <a:off x="-1" y="345281"/>
            <a:ext cx="17678400" cy="1021556"/>
            <a:chOff x="0" y="0"/>
            <a:chExt cx="604777" cy="58309"/>
          </a:xfrm>
        </p:grpSpPr>
        <p:sp>
          <p:nvSpPr>
            <p:cNvPr id="3" name="Freeform 3">
              <a:extLst>
                <a:ext uri="{FF2B5EF4-FFF2-40B4-BE49-F238E27FC236}">
                  <a16:creationId xmlns:a16="http://schemas.microsoft.com/office/drawing/2014/main" id="{89FF9109-939C-C3BF-2ED8-8BFB40CE6563}"/>
                </a:ext>
              </a:extLst>
            </p:cNvPr>
            <p:cNvSpPr/>
            <p:nvPr/>
          </p:nvSpPr>
          <p:spPr>
            <a:xfrm>
              <a:off x="0" y="0"/>
              <a:ext cx="604777" cy="58309"/>
            </a:xfrm>
            <a:custGeom>
              <a:avLst/>
              <a:gdLst/>
              <a:ahLst/>
              <a:cxnLst/>
              <a:rect l="l" t="t" r="r" b="b"/>
              <a:pathLst>
                <a:path w="604777" h="58309">
                  <a:moveTo>
                    <a:pt x="0" y="0"/>
                  </a:moveTo>
                  <a:lnTo>
                    <a:pt x="604777" y="0"/>
                  </a:lnTo>
                  <a:lnTo>
                    <a:pt x="604777" y="58309"/>
                  </a:lnTo>
                  <a:lnTo>
                    <a:pt x="0" y="58309"/>
                  </a:lnTo>
                  <a:close/>
                </a:path>
              </a:pathLst>
            </a:custGeom>
            <a:solidFill>
              <a:srgbClr val="AF1E2D"/>
            </a:solidFill>
          </p:spPr>
        </p:sp>
        <p:sp>
          <p:nvSpPr>
            <p:cNvPr id="4" name="TextBox 4">
              <a:extLst>
                <a:ext uri="{FF2B5EF4-FFF2-40B4-BE49-F238E27FC236}">
                  <a16:creationId xmlns:a16="http://schemas.microsoft.com/office/drawing/2014/main" id="{ABEC5F46-4C5A-709D-E930-99633BA3DC59}"/>
                </a:ext>
              </a:extLst>
            </p:cNvPr>
            <p:cNvSpPr txBox="1"/>
            <p:nvPr/>
          </p:nvSpPr>
          <p:spPr>
            <a:xfrm>
              <a:off x="0" y="-38100"/>
              <a:ext cx="604777" cy="96409"/>
            </a:xfrm>
            <a:prstGeom prst="rect">
              <a:avLst/>
            </a:prstGeom>
          </p:spPr>
          <p:txBody>
            <a:bodyPr lIns="50800" tIns="50800" rIns="50800" bIns="50800" rtlCol="0" anchor="ctr"/>
            <a:lstStyle/>
            <a:p>
              <a:pPr algn="ctr">
                <a:lnSpc>
                  <a:spcPts val="2100"/>
                </a:lnSpc>
              </a:pPr>
              <a:endParaRPr>
                <a:latin typeface="Verdana" panose="020B0604030504040204" pitchFamily="34" charset="0"/>
                <a:ea typeface="Verdana" panose="020B0604030504040204" pitchFamily="34" charset="0"/>
              </a:endParaRPr>
            </a:p>
          </p:txBody>
        </p:sp>
      </p:grpSp>
      <p:sp>
        <p:nvSpPr>
          <p:cNvPr id="5" name="TextBox 5">
            <a:extLst>
              <a:ext uri="{FF2B5EF4-FFF2-40B4-BE49-F238E27FC236}">
                <a16:creationId xmlns:a16="http://schemas.microsoft.com/office/drawing/2014/main" id="{41BB5196-385E-D44A-48DF-477B837DEE40}"/>
              </a:ext>
            </a:extLst>
          </p:cNvPr>
          <p:cNvSpPr txBox="1"/>
          <p:nvPr/>
        </p:nvSpPr>
        <p:spPr>
          <a:xfrm>
            <a:off x="457200" y="508397"/>
            <a:ext cx="17526000" cy="692497"/>
          </a:xfrm>
          <a:prstGeom prst="rect">
            <a:avLst/>
          </a:prstGeom>
        </p:spPr>
        <p:txBody>
          <a:bodyPr wrap="square" lIns="0" tIns="0" rIns="0" bIns="0" rtlCol="0" anchor="t">
            <a:spAutoFit/>
          </a:bodyPr>
          <a:lstStyle/>
          <a:p>
            <a:pPr>
              <a:lnSpc>
                <a:spcPts val="5399"/>
              </a:lnSpc>
            </a:pPr>
            <a:r>
              <a:rPr lang="el-GR" sz="4000" dirty="0" smtClean="0">
                <a:solidFill>
                  <a:srgbClr val="FFFFFF"/>
                </a:solidFill>
                <a:latin typeface="Verdana" panose="020B0604030504040204" pitchFamily="34" charset="0"/>
                <a:ea typeface="Verdana" panose="020B0604030504040204" pitchFamily="34" charset="0"/>
                <a:cs typeface="Helios"/>
              </a:rPr>
              <a:t>Ελληνικοί φορείς φιλοξενίας </a:t>
            </a:r>
            <a:r>
              <a:rPr lang="en-US" sz="4000" dirty="0" smtClean="0">
                <a:solidFill>
                  <a:srgbClr val="FFFFFF"/>
                </a:solidFill>
                <a:latin typeface="Verdana" panose="020B0604030504040204" pitchFamily="34" charset="0"/>
                <a:ea typeface="Verdana" panose="020B0604030504040204" pitchFamily="34" charset="0"/>
                <a:cs typeface="Helios"/>
              </a:rPr>
              <a:t>(Host Institutions</a:t>
            </a:r>
            <a:r>
              <a:rPr lang="el-GR" sz="4000" dirty="0" smtClean="0">
                <a:solidFill>
                  <a:srgbClr val="FFFFFF"/>
                </a:solidFill>
                <a:latin typeface="Verdana" panose="020B0604030504040204" pitchFamily="34" charset="0"/>
                <a:ea typeface="Verdana" panose="020B0604030504040204" pitchFamily="34" charset="0"/>
                <a:cs typeface="Helios"/>
              </a:rPr>
              <a:t>, ΗΙ</a:t>
            </a:r>
            <a:r>
              <a:rPr lang="en-US" sz="4000" dirty="0" smtClean="0">
                <a:solidFill>
                  <a:srgbClr val="FFFFFF"/>
                </a:solidFill>
                <a:latin typeface="Verdana" panose="020B0604030504040204" pitchFamily="34" charset="0"/>
                <a:ea typeface="Verdana" panose="020B0604030504040204" pitchFamily="34" charset="0"/>
                <a:cs typeface="Helios"/>
              </a:rPr>
              <a:t>)</a:t>
            </a:r>
            <a:r>
              <a:rPr lang="el-GR" sz="4000" dirty="0" smtClean="0">
                <a:solidFill>
                  <a:srgbClr val="FFFFFF"/>
                </a:solidFill>
                <a:latin typeface="Verdana" panose="020B0604030504040204" pitchFamily="34" charset="0"/>
                <a:ea typeface="Verdana" panose="020B0604030504040204" pitchFamily="34" charset="0"/>
                <a:cs typeface="Helios"/>
              </a:rPr>
              <a:t> μέχρι σήμερα</a:t>
            </a:r>
            <a:r>
              <a:rPr lang="en-US" sz="4000" dirty="0" smtClean="0">
                <a:solidFill>
                  <a:srgbClr val="FFFFFF"/>
                </a:solidFill>
                <a:latin typeface="Verdana" panose="020B0604030504040204" pitchFamily="34" charset="0"/>
                <a:ea typeface="Verdana" panose="020B0604030504040204" pitchFamily="34" charset="0"/>
                <a:cs typeface="Helios"/>
              </a:rPr>
              <a:t> </a:t>
            </a:r>
            <a:endParaRPr lang="en-US" sz="4000" dirty="0">
              <a:solidFill>
                <a:srgbClr val="FFFFFF"/>
              </a:solidFill>
              <a:latin typeface="Verdana" panose="020B0604030504040204" pitchFamily="34" charset="0"/>
              <a:ea typeface="Verdana" panose="020B0604030504040204" pitchFamily="34" charset="0"/>
              <a:cs typeface="Helios"/>
            </a:endParaRPr>
          </a:p>
        </p:txBody>
      </p:sp>
      <p:sp>
        <p:nvSpPr>
          <p:cNvPr id="6" name="Freeform 6">
            <a:extLst>
              <a:ext uri="{FF2B5EF4-FFF2-40B4-BE49-F238E27FC236}">
                <a16:creationId xmlns:a16="http://schemas.microsoft.com/office/drawing/2014/main" id="{2678320D-D225-A00F-4130-281A3724734D}"/>
              </a:ext>
            </a:extLst>
          </p:cNvPr>
          <p:cNvSpPr/>
          <p:nvPr/>
        </p:nvSpPr>
        <p:spPr>
          <a:xfrm>
            <a:off x="15624473" y="9189377"/>
            <a:ext cx="2386120" cy="866814"/>
          </a:xfrm>
          <a:custGeom>
            <a:avLst/>
            <a:gdLst/>
            <a:ahLst/>
            <a:cxnLst/>
            <a:rect l="l" t="t" r="r" b="b"/>
            <a:pathLst>
              <a:path w="2386120" h="866814">
                <a:moveTo>
                  <a:pt x="0" y="0"/>
                </a:moveTo>
                <a:lnTo>
                  <a:pt x="2386119" y="0"/>
                </a:lnTo>
                <a:lnTo>
                  <a:pt x="2386119" y="866814"/>
                </a:lnTo>
                <a:lnTo>
                  <a:pt x="0" y="866814"/>
                </a:lnTo>
                <a:lnTo>
                  <a:pt x="0" y="0"/>
                </a:lnTo>
                <a:close/>
              </a:path>
            </a:pathLst>
          </a:custGeom>
          <a:blipFill>
            <a:blip r:embed="rId2"/>
            <a:stretch>
              <a:fillRect/>
            </a:stretch>
          </a:blipFill>
        </p:spPr>
      </p:sp>
      <p:sp>
        <p:nvSpPr>
          <p:cNvPr id="32" name="TextBox 31"/>
          <p:cNvSpPr txBox="1"/>
          <p:nvPr/>
        </p:nvSpPr>
        <p:spPr>
          <a:xfrm>
            <a:off x="0" y="1397570"/>
            <a:ext cx="12224196" cy="523220"/>
          </a:xfrm>
          <a:prstGeom prst="rect">
            <a:avLst/>
          </a:prstGeom>
          <a:gradFill flip="none" rotWithShape="1">
            <a:gsLst>
              <a:gs pos="0">
                <a:srgbClr val="AF1E2D">
                  <a:tint val="66000"/>
                  <a:satMod val="160000"/>
                </a:srgbClr>
              </a:gs>
              <a:gs pos="50000">
                <a:srgbClr val="AF1E2D">
                  <a:tint val="44500"/>
                  <a:satMod val="160000"/>
                </a:srgbClr>
              </a:gs>
              <a:gs pos="100000">
                <a:srgbClr val="AF1E2D">
                  <a:tint val="23500"/>
                  <a:satMod val="160000"/>
                </a:srgbClr>
              </a:gs>
            </a:gsLst>
            <a:lin ang="5400000" scaled="1"/>
            <a:tileRect/>
          </a:gradFill>
        </p:spPr>
        <p:txBody>
          <a:bodyPr wrap="square" rtlCol="0">
            <a:spAutoFit/>
          </a:bodyPr>
          <a:lstStyle/>
          <a:p>
            <a:r>
              <a:rPr lang="en-US" sz="2800" dirty="0" smtClean="0">
                <a:latin typeface="Verdana" panose="020B0604030504040204" pitchFamily="34" charset="0"/>
                <a:ea typeface="Verdana" panose="020B0604030504040204" pitchFamily="34" charset="0"/>
              </a:rPr>
              <a:t>Number of projects for </a:t>
            </a:r>
            <a:r>
              <a:rPr lang="en-US" sz="2800" b="1" dirty="0" smtClean="0">
                <a:latin typeface="Verdana" panose="020B0604030504040204" pitchFamily="34" charset="0"/>
                <a:ea typeface="Verdana" panose="020B0604030504040204" pitchFamily="34" charset="0"/>
              </a:rPr>
              <a:t>Greece</a:t>
            </a:r>
            <a:r>
              <a:rPr lang="en-US" sz="2800" dirty="0" smtClean="0">
                <a:latin typeface="Verdana" panose="020B0604030504040204" pitchFamily="34" charset="0"/>
                <a:ea typeface="Verdana" panose="020B0604030504040204" pitchFamily="34" charset="0"/>
              </a:rPr>
              <a:t> in ERC</a:t>
            </a:r>
            <a:r>
              <a:rPr lang="el-GR" sz="2800" dirty="0" smtClean="0">
                <a:latin typeface="Verdana" panose="020B0604030504040204" pitchFamily="34" charset="0"/>
                <a:ea typeface="Verdana" panose="020B0604030504040204" pitchFamily="34" charset="0"/>
              </a:rPr>
              <a:t> (</a:t>
            </a:r>
            <a:r>
              <a:rPr lang="en-US" sz="2800" dirty="0" smtClean="0">
                <a:latin typeface="Verdana" panose="020B0604030504040204" pitchFamily="34" charset="0"/>
                <a:ea typeface="Verdana" panose="020B0604030504040204" pitchFamily="34" charset="0"/>
              </a:rPr>
              <a:t>2007-today</a:t>
            </a:r>
            <a:r>
              <a:rPr lang="el-GR" sz="2800" dirty="0" smtClean="0">
                <a:latin typeface="Verdana" panose="020B0604030504040204" pitchFamily="34" charset="0"/>
                <a:ea typeface="Verdana" panose="020B0604030504040204" pitchFamily="34" charset="0"/>
              </a:rPr>
              <a:t>)</a:t>
            </a:r>
            <a:endParaRPr lang="en-US" sz="2800" dirty="0">
              <a:latin typeface="Verdana" panose="020B0604030504040204" pitchFamily="34" charset="0"/>
              <a:ea typeface="Verdana" panose="020B0604030504040204" pitchFamily="34" charset="0"/>
            </a:endParaRPr>
          </a:p>
        </p:txBody>
      </p:sp>
      <p:graphicFrame>
        <p:nvGraphicFramePr>
          <p:cNvPr id="19" name="Chart 18"/>
          <p:cNvGraphicFramePr>
            <a:graphicFrameLocks/>
          </p:cNvGraphicFramePr>
          <p:nvPr>
            <p:extLst>
              <p:ext uri="{D42A27DB-BD31-4B8C-83A1-F6EECF244321}">
                <p14:modId xmlns:p14="http://schemas.microsoft.com/office/powerpoint/2010/main" val="3300127036"/>
              </p:ext>
            </p:extLst>
          </p:nvPr>
        </p:nvGraphicFramePr>
        <p:xfrm>
          <a:off x="228600" y="2065070"/>
          <a:ext cx="17678400" cy="7040830"/>
        </p:xfrm>
        <a:graphic>
          <a:graphicData uri="http://schemas.openxmlformats.org/drawingml/2006/chart">
            <c:chart xmlns:c="http://schemas.openxmlformats.org/drawingml/2006/chart" xmlns:r="http://schemas.openxmlformats.org/officeDocument/2006/relationships" r:id="rId3"/>
          </a:graphicData>
        </a:graphic>
      </p:graphicFrame>
      <p:pic>
        <p:nvPicPr>
          <p:cNvPr id="21" name="Picture 2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401800" y="9205856"/>
            <a:ext cx="1081144" cy="1081144"/>
          </a:xfrm>
          <a:prstGeom prst="rect">
            <a:avLst/>
          </a:prstGeom>
        </p:spPr>
      </p:pic>
      <p:sp>
        <p:nvSpPr>
          <p:cNvPr id="10" name="TextBox 9"/>
          <p:cNvSpPr txBox="1"/>
          <p:nvPr/>
        </p:nvSpPr>
        <p:spPr>
          <a:xfrm>
            <a:off x="381000" y="9739971"/>
            <a:ext cx="4953000" cy="338554"/>
          </a:xfrm>
          <a:prstGeom prst="rect">
            <a:avLst/>
          </a:prstGeom>
          <a:noFill/>
        </p:spPr>
        <p:txBody>
          <a:bodyPr wrap="square" rtlCol="0">
            <a:spAutoFit/>
          </a:bodyPr>
          <a:lstStyle/>
          <a:p>
            <a:r>
              <a:rPr lang="en-US" sz="1600" dirty="0">
                <a:solidFill>
                  <a:schemeClr val="accent2">
                    <a:lumMod val="75000"/>
                  </a:schemeClr>
                </a:solidFill>
                <a:latin typeface="Verdana" panose="020B0604030504040204" pitchFamily="34" charset="0"/>
                <a:ea typeface="Verdana" panose="020B0604030504040204" pitchFamily="34" charset="0"/>
              </a:rPr>
              <a:t>R</a:t>
            </a:r>
            <a:r>
              <a:rPr lang="en-US" sz="1600" dirty="0" smtClean="0">
                <a:solidFill>
                  <a:schemeClr val="accent2">
                    <a:lumMod val="75000"/>
                  </a:schemeClr>
                </a:solidFill>
                <a:latin typeface="Verdana" panose="020B0604030504040204" pitchFamily="34" charset="0"/>
                <a:ea typeface="Verdana" panose="020B0604030504040204" pitchFamily="34" charset="0"/>
              </a:rPr>
              <a:t>etrieved from: </a:t>
            </a:r>
            <a:r>
              <a:rPr lang="en-US" sz="1600" dirty="0" smtClean="0">
                <a:solidFill>
                  <a:schemeClr val="accent2">
                    <a:lumMod val="75000"/>
                  </a:schemeClr>
                </a:solidFill>
                <a:latin typeface="Verdana" panose="020B0604030504040204" pitchFamily="34" charset="0"/>
                <a:ea typeface="Verdana" panose="020B0604030504040204" pitchFamily="34" charset="0"/>
                <a:hlinkClick r:id="rId5"/>
              </a:rPr>
              <a:t>ERC dashboard</a:t>
            </a:r>
            <a:endParaRPr lang="en-US" sz="1600" dirty="0">
              <a:solidFill>
                <a:schemeClr val="accent2">
                  <a:lumMod val="75000"/>
                </a:schemeClr>
              </a:solidFill>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339083823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BB0A9F-9BB3-7448-7A16-C91F92A568F2}"/>
            </a:ext>
          </a:extLst>
        </p:cNvPr>
        <p:cNvGrpSpPr/>
        <p:nvPr/>
      </p:nvGrpSpPr>
      <p:grpSpPr>
        <a:xfrm>
          <a:off x="0" y="0"/>
          <a:ext cx="0" cy="0"/>
          <a:chOff x="0" y="0"/>
          <a:chExt cx="0" cy="0"/>
        </a:xfrm>
      </p:grpSpPr>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20807" y="4661287"/>
            <a:ext cx="9448800" cy="5646783"/>
          </a:xfrm>
          <a:prstGeom prst="rect">
            <a:avLst/>
          </a:prstGeom>
        </p:spPr>
      </p:pic>
      <p:grpSp>
        <p:nvGrpSpPr>
          <p:cNvPr id="2" name="Group 2">
            <a:extLst>
              <a:ext uri="{FF2B5EF4-FFF2-40B4-BE49-F238E27FC236}">
                <a16:creationId xmlns:a16="http://schemas.microsoft.com/office/drawing/2014/main" id="{55F0B06D-EFBE-F3D7-6DDB-2958DB28C2F2}"/>
              </a:ext>
            </a:extLst>
          </p:cNvPr>
          <p:cNvGrpSpPr/>
          <p:nvPr/>
        </p:nvGrpSpPr>
        <p:grpSpPr>
          <a:xfrm rot="-10800000">
            <a:off x="-1" y="345281"/>
            <a:ext cx="17526000" cy="1021556"/>
            <a:chOff x="0" y="0"/>
            <a:chExt cx="604777" cy="58309"/>
          </a:xfrm>
        </p:grpSpPr>
        <p:sp>
          <p:nvSpPr>
            <p:cNvPr id="3" name="Freeform 3">
              <a:extLst>
                <a:ext uri="{FF2B5EF4-FFF2-40B4-BE49-F238E27FC236}">
                  <a16:creationId xmlns:a16="http://schemas.microsoft.com/office/drawing/2014/main" id="{1263FC3A-84A7-BBAD-2529-8AF5FBA15AEC}"/>
                </a:ext>
              </a:extLst>
            </p:cNvPr>
            <p:cNvSpPr/>
            <p:nvPr/>
          </p:nvSpPr>
          <p:spPr>
            <a:xfrm>
              <a:off x="0" y="0"/>
              <a:ext cx="604777" cy="58309"/>
            </a:xfrm>
            <a:custGeom>
              <a:avLst/>
              <a:gdLst/>
              <a:ahLst/>
              <a:cxnLst/>
              <a:rect l="l" t="t" r="r" b="b"/>
              <a:pathLst>
                <a:path w="604777" h="58309">
                  <a:moveTo>
                    <a:pt x="0" y="0"/>
                  </a:moveTo>
                  <a:lnTo>
                    <a:pt x="604777" y="0"/>
                  </a:lnTo>
                  <a:lnTo>
                    <a:pt x="604777" y="58309"/>
                  </a:lnTo>
                  <a:lnTo>
                    <a:pt x="0" y="58309"/>
                  </a:lnTo>
                  <a:close/>
                </a:path>
              </a:pathLst>
            </a:custGeom>
            <a:solidFill>
              <a:srgbClr val="AF1E2D"/>
            </a:solidFill>
          </p:spPr>
        </p:sp>
        <p:sp>
          <p:nvSpPr>
            <p:cNvPr id="4" name="TextBox 4">
              <a:extLst>
                <a:ext uri="{FF2B5EF4-FFF2-40B4-BE49-F238E27FC236}">
                  <a16:creationId xmlns:a16="http://schemas.microsoft.com/office/drawing/2014/main" id="{34CA6F16-45F3-1591-FA0B-01E79FCEDB72}"/>
                </a:ext>
              </a:extLst>
            </p:cNvPr>
            <p:cNvSpPr txBox="1"/>
            <p:nvPr/>
          </p:nvSpPr>
          <p:spPr>
            <a:xfrm>
              <a:off x="0" y="-38100"/>
              <a:ext cx="604777" cy="96409"/>
            </a:xfrm>
            <a:prstGeom prst="rect">
              <a:avLst/>
            </a:prstGeom>
          </p:spPr>
          <p:txBody>
            <a:bodyPr lIns="50800" tIns="50800" rIns="50800" bIns="50800" rtlCol="0" anchor="ctr"/>
            <a:lstStyle/>
            <a:p>
              <a:pPr algn="ctr">
                <a:lnSpc>
                  <a:spcPts val="2100"/>
                </a:lnSpc>
              </a:pPr>
              <a:endParaRPr>
                <a:latin typeface="Verdana" panose="020B0604030504040204" pitchFamily="34" charset="0"/>
                <a:ea typeface="Verdana" panose="020B0604030504040204" pitchFamily="34" charset="0"/>
              </a:endParaRPr>
            </a:p>
          </p:txBody>
        </p:sp>
      </p:grpSp>
      <p:sp>
        <p:nvSpPr>
          <p:cNvPr id="5" name="TextBox 5">
            <a:extLst>
              <a:ext uri="{FF2B5EF4-FFF2-40B4-BE49-F238E27FC236}">
                <a16:creationId xmlns:a16="http://schemas.microsoft.com/office/drawing/2014/main" id="{65CFBDBE-C061-D432-6C67-7911FC63307D}"/>
              </a:ext>
            </a:extLst>
          </p:cNvPr>
          <p:cNvSpPr txBox="1"/>
          <p:nvPr/>
        </p:nvSpPr>
        <p:spPr>
          <a:xfrm>
            <a:off x="794195" y="508397"/>
            <a:ext cx="16731803" cy="692497"/>
          </a:xfrm>
          <a:prstGeom prst="rect">
            <a:avLst/>
          </a:prstGeom>
        </p:spPr>
        <p:txBody>
          <a:bodyPr wrap="square" lIns="0" tIns="0" rIns="0" bIns="0" rtlCol="0" anchor="t">
            <a:spAutoFit/>
          </a:bodyPr>
          <a:lstStyle/>
          <a:p>
            <a:pPr>
              <a:lnSpc>
                <a:spcPts val="5399"/>
              </a:lnSpc>
            </a:pPr>
            <a:r>
              <a:rPr lang="el-GR" sz="4000" dirty="0" smtClean="0">
                <a:solidFill>
                  <a:srgbClr val="FFFFFF"/>
                </a:solidFill>
                <a:latin typeface="Verdana" panose="020B0604030504040204" pitchFamily="34" charset="0"/>
                <a:ea typeface="Verdana" panose="020B0604030504040204" pitchFamily="34" charset="0"/>
                <a:cs typeface="Helios"/>
              </a:rPr>
              <a:t>Ποιες είναι οι προσεχείς προκηρύξεις;</a:t>
            </a:r>
            <a:endParaRPr lang="en-US" sz="4000" dirty="0">
              <a:solidFill>
                <a:srgbClr val="FFFFFF"/>
              </a:solidFill>
              <a:latin typeface="Verdana" panose="020B0604030504040204" pitchFamily="34" charset="0"/>
              <a:ea typeface="Verdana" panose="020B0604030504040204" pitchFamily="34" charset="0"/>
              <a:cs typeface="Helios"/>
            </a:endParaRPr>
          </a:p>
        </p:txBody>
      </p:sp>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529955"/>
            <a:ext cx="11605260" cy="4290060"/>
          </a:xfrm>
          <a:prstGeom prst="rect">
            <a:avLst/>
          </a:prstGeom>
        </p:spPr>
      </p:pic>
      <p:sp>
        <p:nvSpPr>
          <p:cNvPr id="10" name="Rounded Rectangle 9"/>
          <p:cNvSpPr/>
          <p:nvPr/>
        </p:nvSpPr>
        <p:spPr>
          <a:xfrm>
            <a:off x="7315200" y="1638300"/>
            <a:ext cx="1981200" cy="4038600"/>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Verdana" panose="020B0604030504040204" pitchFamily="34" charset="0"/>
              <a:ea typeface="Verdana" panose="020B0604030504040204" pitchFamily="34" charset="0"/>
            </a:endParaRPr>
          </a:p>
        </p:txBody>
      </p:sp>
      <p:sp>
        <p:nvSpPr>
          <p:cNvPr id="11" name="Rounded Rectangle 10"/>
          <p:cNvSpPr/>
          <p:nvPr/>
        </p:nvSpPr>
        <p:spPr>
          <a:xfrm>
            <a:off x="14630400" y="4762499"/>
            <a:ext cx="1828800" cy="5293691"/>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Verdana" panose="020B0604030504040204" pitchFamily="34" charset="0"/>
              <a:ea typeface="Verdana" panose="020B0604030504040204" pitchFamily="34" charset="0"/>
            </a:endParaRPr>
          </a:p>
        </p:txBody>
      </p:sp>
      <p:cxnSp>
        <p:nvCxnSpPr>
          <p:cNvPr id="13" name="Straight Arrow Connector 12"/>
          <p:cNvCxnSpPr/>
          <p:nvPr/>
        </p:nvCxnSpPr>
        <p:spPr>
          <a:xfrm>
            <a:off x="9525000" y="5295900"/>
            <a:ext cx="4724400" cy="838200"/>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4" name="Rounded Rectangle 13"/>
          <p:cNvSpPr/>
          <p:nvPr/>
        </p:nvSpPr>
        <p:spPr>
          <a:xfrm>
            <a:off x="9220200" y="5983132"/>
            <a:ext cx="1752600" cy="760568"/>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Verdana" panose="020B0604030504040204" pitchFamily="34" charset="0"/>
              <a:ea typeface="Verdana" panose="020B0604030504040204" pitchFamily="34" charset="0"/>
            </a:endParaRPr>
          </a:p>
        </p:txBody>
      </p:sp>
      <p:sp>
        <p:nvSpPr>
          <p:cNvPr id="16" name="Rectangle 15"/>
          <p:cNvSpPr/>
          <p:nvPr/>
        </p:nvSpPr>
        <p:spPr>
          <a:xfrm>
            <a:off x="250916" y="6261065"/>
            <a:ext cx="8569891" cy="1569660"/>
          </a:xfrm>
          <a:prstGeom prst="rect">
            <a:avLst/>
          </a:prstGeom>
        </p:spPr>
        <p:txBody>
          <a:bodyPr wrap="square">
            <a:spAutoFit/>
          </a:bodyPr>
          <a:lstStyle/>
          <a:p>
            <a:pPr marL="342900" indent="-342900">
              <a:buFont typeface="Arial" panose="020B0604020202020204" pitchFamily="34" charset="0"/>
              <a:buChar char="•"/>
            </a:pPr>
            <a:r>
              <a:rPr lang="en-US" sz="2400" b="1" dirty="0">
                <a:latin typeface="Verdana" panose="020B0604030504040204" pitchFamily="34" charset="0"/>
                <a:ea typeface="Verdana" panose="020B0604030504040204" pitchFamily="34" charset="0"/>
              </a:rPr>
              <a:t>Advanced Grant (</a:t>
            </a:r>
            <a:r>
              <a:rPr lang="en-US" sz="2400" b="1" dirty="0" err="1" smtClean="0">
                <a:latin typeface="Verdana" panose="020B0604030504040204" pitchFamily="34" charset="0"/>
                <a:ea typeface="Verdana" panose="020B0604030504040204" pitchFamily="34" charset="0"/>
              </a:rPr>
              <a:t>AdG</a:t>
            </a:r>
            <a:r>
              <a:rPr lang="en-US" sz="2400" b="1" dirty="0" smtClean="0">
                <a:latin typeface="Verdana" panose="020B0604030504040204" pitchFamily="34" charset="0"/>
                <a:ea typeface="Verdana" panose="020B0604030504040204" pitchFamily="34" charset="0"/>
              </a:rPr>
              <a:t>): </a:t>
            </a:r>
            <a:r>
              <a:rPr lang="el-GR" sz="2400" dirty="0" smtClean="0">
                <a:latin typeface="Verdana" panose="020B0604030504040204" pitchFamily="34" charset="0"/>
                <a:ea typeface="Verdana" panose="020B0604030504040204" pitchFamily="34" charset="0"/>
              </a:rPr>
              <a:t>&gt; 12 έτη από την υποστήριξη του διδακτορικού</a:t>
            </a:r>
            <a:endParaRPr lang="en-US" sz="2400" dirty="0">
              <a:latin typeface="Verdana" panose="020B0604030504040204" pitchFamily="34" charset="0"/>
              <a:ea typeface="Verdana" panose="020B0604030504040204" pitchFamily="34" charset="0"/>
            </a:endParaRPr>
          </a:p>
          <a:p>
            <a:pPr marL="342900" indent="-342900">
              <a:buFont typeface="Arial" panose="020B0604020202020204" pitchFamily="34" charset="0"/>
              <a:buChar char="•"/>
            </a:pPr>
            <a:r>
              <a:rPr lang="en-US" sz="2400" b="1" dirty="0" smtClean="0">
                <a:latin typeface="Verdana" panose="020B0604030504040204" pitchFamily="34" charset="0"/>
                <a:ea typeface="Verdana" panose="020B0604030504040204" pitchFamily="34" charset="0"/>
              </a:rPr>
              <a:t>Proof of Concept (</a:t>
            </a:r>
            <a:r>
              <a:rPr lang="en-US" sz="2400" b="1" dirty="0" err="1" smtClean="0">
                <a:latin typeface="Verdana" panose="020B0604030504040204" pitchFamily="34" charset="0"/>
                <a:ea typeface="Verdana" panose="020B0604030504040204" pitchFamily="34" charset="0"/>
              </a:rPr>
              <a:t>PoC</a:t>
            </a:r>
            <a:r>
              <a:rPr lang="en-US" sz="2400" b="1" dirty="0" smtClean="0">
                <a:latin typeface="Verdana" panose="020B0604030504040204" pitchFamily="34" charset="0"/>
                <a:ea typeface="Verdana" panose="020B0604030504040204" pitchFamily="34" charset="0"/>
              </a:rPr>
              <a:t>)</a:t>
            </a:r>
            <a:r>
              <a:rPr lang="el-GR" sz="2400" b="1" dirty="0" smtClean="0">
                <a:latin typeface="Verdana" panose="020B0604030504040204" pitchFamily="34" charset="0"/>
                <a:ea typeface="Verdana" panose="020B0604030504040204" pitchFamily="34" charset="0"/>
              </a:rPr>
              <a:t>: </a:t>
            </a:r>
            <a:r>
              <a:rPr lang="el-GR" sz="2400" b="1" u="sng" dirty="0" smtClean="0">
                <a:latin typeface="Verdana" panose="020B0604030504040204" pitchFamily="34" charset="0"/>
                <a:ea typeface="Verdana" panose="020B0604030504040204" pitchFamily="34" charset="0"/>
              </a:rPr>
              <a:t>μόνο</a:t>
            </a:r>
            <a:r>
              <a:rPr lang="el-GR" sz="2400" dirty="0" smtClean="0">
                <a:latin typeface="Verdana" panose="020B0604030504040204" pitchFamily="34" charset="0"/>
                <a:ea typeface="Verdana" panose="020B0604030504040204" pitchFamily="34" charset="0"/>
              </a:rPr>
              <a:t> για </a:t>
            </a:r>
            <a:r>
              <a:rPr lang="en-US" sz="2400" dirty="0" smtClean="0">
                <a:latin typeface="Verdana" panose="020B0604030504040204" pitchFamily="34" charset="0"/>
                <a:ea typeface="Verdana" panose="020B0604030504040204" pitchFamily="34" charset="0"/>
              </a:rPr>
              <a:t>ERC grantees, deadline 18 </a:t>
            </a:r>
            <a:r>
              <a:rPr lang="el-GR" sz="2400" dirty="0" smtClean="0">
                <a:latin typeface="Verdana" panose="020B0604030504040204" pitchFamily="34" charset="0"/>
                <a:ea typeface="Verdana" panose="020B0604030504040204" pitchFamily="34" charset="0"/>
              </a:rPr>
              <a:t>Σεπτεμβρίου</a:t>
            </a:r>
            <a:endParaRPr lang="en-US" sz="2400" dirty="0">
              <a:latin typeface="Verdana" panose="020B0604030504040204" pitchFamily="34" charset="0"/>
              <a:ea typeface="Verdana" panose="020B0604030504040204" pitchFamily="34" charset="0"/>
            </a:endParaRPr>
          </a:p>
        </p:txBody>
      </p:sp>
      <p:pic>
        <p:nvPicPr>
          <p:cNvPr id="17" name="Picture 1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1771" y="9189527"/>
            <a:ext cx="1081144" cy="1081144"/>
          </a:xfrm>
          <a:prstGeom prst="rect">
            <a:avLst/>
          </a:prstGeom>
        </p:spPr>
      </p:pic>
      <p:sp>
        <p:nvSpPr>
          <p:cNvPr id="18" name="TextBox 17"/>
          <p:cNvSpPr txBox="1"/>
          <p:nvPr/>
        </p:nvSpPr>
        <p:spPr>
          <a:xfrm>
            <a:off x="11850544" y="1603024"/>
            <a:ext cx="6060133" cy="1569660"/>
          </a:xfrm>
          <a:prstGeom prst="rect">
            <a:avLst/>
          </a:prstGeom>
          <a:solidFill>
            <a:srgbClr val="AF1E2D"/>
          </a:solidFill>
        </p:spPr>
        <p:txBody>
          <a:bodyPr wrap="square" rtlCol="0">
            <a:spAutoFit/>
          </a:bodyPr>
          <a:lstStyle/>
          <a:p>
            <a:r>
              <a:rPr lang="el-GR" sz="3200" b="1" dirty="0" smtClean="0">
                <a:solidFill>
                  <a:schemeClr val="bg1"/>
                </a:solidFill>
                <a:latin typeface="Verdana" panose="020B0604030504040204" pitchFamily="34" charset="0"/>
                <a:ea typeface="Verdana" panose="020B0604030504040204" pitchFamily="34" charset="0"/>
              </a:rPr>
              <a:t>Τρέχον πρόγραμμα εργασίας: </a:t>
            </a:r>
            <a:r>
              <a:rPr lang="en-US" sz="3200" dirty="0" smtClean="0">
                <a:solidFill>
                  <a:schemeClr val="bg1"/>
                </a:solidFill>
                <a:latin typeface="Verdana" panose="020B0604030504040204" pitchFamily="34" charset="0"/>
                <a:ea typeface="Verdana" panose="020B0604030504040204" pitchFamily="34" charset="0"/>
              </a:rPr>
              <a:t>ERC Work Programme 2025</a:t>
            </a:r>
            <a:endParaRPr lang="en-US" sz="3200" dirty="0">
              <a:solidFill>
                <a:schemeClr val="bg1"/>
              </a:solidFill>
              <a:latin typeface="Verdana" panose="020B0604030504040204" pitchFamily="34" charset="0"/>
              <a:ea typeface="Verdana" panose="020B0604030504040204" pitchFamily="34" charset="0"/>
            </a:endParaRPr>
          </a:p>
        </p:txBody>
      </p:sp>
      <p:sp>
        <p:nvSpPr>
          <p:cNvPr id="19" name="TextBox 18"/>
          <p:cNvSpPr txBox="1"/>
          <p:nvPr/>
        </p:nvSpPr>
        <p:spPr>
          <a:xfrm>
            <a:off x="1344470" y="8770132"/>
            <a:ext cx="7476337" cy="1384995"/>
          </a:xfrm>
          <a:prstGeom prst="rect">
            <a:avLst/>
          </a:prstGeom>
          <a:solidFill>
            <a:srgbClr val="AF1E2D"/>
          </a:solidFill>
        </p:spPr>
        <p:txBody>
          <a:bodyPr wrap="square" rtlCol="0">
            <a:spAutoFit/>
          </a:bodyPr>
          <a:lstStyle/>
          <a:p>
            <a:r>
              <a:rPr lang="el-GR" sz="2800" b="1" dirty="0" smtClean="0">
                <a:solidFill>
                  <a:schemeClr val="bg1"/>
                </a:solidFill>
                <a:latin typeface="Verdana" panose="020B0604030504040204" pitchFamily="34" charset="0"/>
                <a:ea typeface="Verdana" panose="020B0604030504040204" pitchFamily="34" charset="0"/>
              </a:rPr>
              <a:t>Επόμενο πρόγραμμα εργασίας: </a:t>
            </a:r>
            <a:r>
              <a:rPr lang="en-US" sz="2800" dirty="0" smtClean="0">
                <a:solidFill>
                  <a:schemeClr val="bg1"/>
                </a:solidFill>
                <a:latin typeface="Verdana" panose="020B0604030504040204" pitchFamily="34" charset="0"/>
                <a:ea typeface="Verdana" panose="020B0604030504040204" pitchFamily="34" charset="0"/>
              </a:rPr>
              <a:t>ERC Work Programme 202</a:t>
            </a:r>
            <a:r>
              <a:rPr lang="el-GR" sz="2800" dirty="0" smtClean="0">
                <a:solidFill>
                  <a:schemeClr val="bg1"/>
                </a:solidFill>
                <a:latin typeface="Verdana" panose="020B0604030504040204" pitchFamily="34" charset="0"/>
                <a:ea typeface="Verdana" panose="020B0604030504040204" pitchFamily="34" charset="0"/>
              </a:rPr>
              <a:t>6, αναμένεται δημοσίευση τον Μάιο-Ιούνιο</a:t>
            </a:r>
            <a:endParaRPr lang="en-US" sz="2800" dirty="0">
              <a:solidFill>
                <a:schemeClr val="bg1"/>
              </a:solidFill>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37979399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02D966-8F82-96D5-DB80-C2D0BD69EC01}"/>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31F80278-D189-E2AD-7FA4-3029B08D24F8}"/>
              </a:ext>
            </a:extLst>
          </p:cNvPr>
          <p:cNvGrpSpPr/>
          <p:nvPr/>
        </p:nvGrpSpPr>
        <p:grpSpPr>
          <a:xfrm rot="10800000">
            <a:off x="-3" y="345281"/>
            <a:ext cx="17830801" cy="835819"/>
            <a:chOff x="0" y="0"/>
            <a:chExt cx="604777" cy="58309"/>
          </a:xfrm>
        </p:grpSpPr>
        <p:sp>
          <p:nvSpPr>
            <p:cNvPr id="3" name="Freeform 3">
              <a:extLst>
                <a:ext uri="{FF2B5EF4-FFF2-40B4-BE49-F238E27FC236}">
                  <a16:creationId xmlns:a16="http://schemas.microsoft.com/office/drawing/2014/main" id="{54E40BD2-808C-A964-E267-876B7143DC99}"/>
                </a:ext>
              </a:extLst>
            </p:cNvPr>
            <p:cNvSpPr/>
            <p:nvPr/>
          </p:nvSpPr>
          <p:spPr>
            <a:xfrm>
              <a:off x="0" y="0"/>
              <a:ext cx="604777" cy="58309"/>
            </a:xfrm>
            <a:custGeom>
              <a:avLst/>
              <a:gdLst/>
              <a:ahLst/>
              <a:cxnLst/>
              <a:rect l="l" t="t" r="r" b="b"/>
              <a:pathLst>
                <a:path w="604777" h="58309">
                  <a:moveTo>
                    <a:pt x="0" y="0"/>
                  </a:moveTo>
                  <a:lnTo>
                    <a:pt x="604777" y="0"/>
                  </a:lnTo>
                  <a:lnTo>
                    <a:pt x="604777" y="58309"/>
                  </a:lnTo>
                  <a:lnTo>
                    <a:pt x="0" y="58309"/>
                  </a:lnTo>
                  <a:close/>
                </a:path>
              </a:pathLst>
            </a:custGeom>
            <a:solidFill>
              <a:srgbClr val="AF1E2D"/>
            </a:solidFill>
          </p:spPr>
        </p:sp>
        <p:sp>
          <p:nvSpPr>
            <p:cNvPr id="4" name="TextBox 4">
              <a:extLst>
                <a:ext uri="{FF2B5EF4-FFF2-40B4-BE49-F238E27FC236}">
                  <a16:creationId xmlns:a16="http://schemas.microsoft.com/office/drawing/2014/main" id="{EDAA0C63-4264-80D5-CF9E-AC53BB527538}"/>
                </a:ext>
              </a:extLst>
            </p:cNvPr>
            <p:cNvSpPr txBox="1"/>
            <p:nvPr/>
          </p:nvSpPr>
          <p:spPr>
            <a:xfrm>
              <a:off x="0" y="-38100"/>
              <a:ext cx="604777" cy="96409"/>
            </a:xfrm>
            <a:prstGeom prst="rect">
              <a:avLst/>
            </a:prstGeom>
          </p:spPr>
          <p:txBody>
            <a:bodyPr lIns="50800" tIns="50800" rIns="50800" bIns="50800" rtlCol="0" anchor="ctr"/>
            <a:lstStyle/>
            <a:p>
              <a:pPr algn="ctr">
                <a:lnSpc>
                  <a:spcPts val="2100"/>
                </a:lnSpc>
              </a:pPr>
              <a:endParaRPr>
                <a:latin typeface="Verdana" panose="020B0604030504040204" pitchFamily="34" charset="0"/>
                <a:ea typeface="Verdana" panose="020B0604030504040204" pitchFamily="34" charset="0"/>
              </a:endParaRPr>
            </a:p>
          </p:txBody>
        </p:sp>
      </p:grpSp>
      <p:sp>
        <p:nvSpPr>
          <p:cNvPr id="5" name="TextBox 5">
            <a:extLst>
              <a:ext uri="{FF2B5EF4-FFF2-40B4-BE49-F238E27FC236}">
                <a16:creationId xmlns:a16="http://schemas.microsoft.com/office/drawing/2014/main" id="{40FCD0C4-0CAA-158E-7BD7-8C3D0F675912}"/>
              </a:ext>
            </a:extLst>
          </p:cNvPr>
          <p:cNvSpPr txBox="1"/>
          <p:nvPr/>
        </p:nvSpPr>
        <p:spPr>
          <a:xfrm>
            <a:off x="304799" y="408563"/>
            <a:ext cx="17525999" cy="615105"/>
          </a:xfrm>
          <a:prstGeom prst="rect">
            <a:avLst/>
          </a:prstGeom>
        </p:spPr>
        <p:txBody>
          <a:bodyPr wrap="square" lIns="0" tIns="0" rIns="0" bIns="0" rtlCol="0" anchor="t">
            <a:spAutoFit/>
          </a:bodyPr>
          <a:lstStyle/>
          <a:p>
            <a:pPr>
              <a:lnSpc>
                <a:spcPts val="5399"/>
              </a:lnSpc>
            </a:pPr>
            <a:r>
              <a:rPr lang="el-GR" sz="3600" dirty="0" smtClean="0">
                <a:solidFill>
                  <a:srgbClr val="FFFFFF"/>
                </a:solidFill>
                <a:latin typeface="Verdana" panose="020B0604030504040204" pitchFamily="34" charset="0"/>
                <a:ea typeface="Verdana" panose="020B0604030504040204" pitchFamily="34" charset="0"/>
                <a:cs typeface="Helios"/>
              </a:rPr>
              <a:t>Τι υποστήριξη μπορώ να λάβω από τα Εθνικά Σημεία Επαφής του </a:t>
            </a:r>
            <a:r>
              <a:rPr lang="en-US" sz="3600" dirty="0" smtClean="0">
                <a:solidFill>
                  <a:srgbClr val="FFFFFF"/>
                </a:solidFill>
                <a:latin typeface="Verdana" panose="020B0604030504040204" pitchFamily="34" charset="0"/>
                <a:ea typeface="Verdana" panose="020B0604030504040204" pitchFamily="34" charset="0"/>
                <a:cs typeface="Helios"/>
              </a:rPr>
              <a:t>ERC;</a:t>
            </a:r>
            <a:endParaRPr lang="en-US" sz="3600" dirty="0">
              <a:solidFill>
                <a:srgbClr val="FFFFFF"/>
              </a:solidFill>
              <a:latin typeface="Verdana" panose="020B0604030504040204" pitchFamily="34" charset="0"/>
              <a:ea typeface="Verdana" panose="020B0604030504040204" pitchFamily="34" charset="0"/>
              <a:cs typeface="Helios"/>
            </a:endParaRPr>
          </a:p>
        </p:txBody>
      </p:sp>
      <p:sp>
        <p:nvSpPr>
          <p:cNvPr id="6" name="Freeform 6">
            <a:extLst>
              <a:ext uri="{FF2B5EF4-FFF2-40B4-BE49-F238E27FC236}">
                <a16:creationId xmlns:a16="http://schemas.microsoft.com/office/drawing/2014/main" id="{DA3C49FB-A102-5F08-FD53-0BDBF45B4102}"/>
              </a:ext>
            </a:extLst>
          </p:cNvPr>
          <p:cNvSpPr/>
          <p:nvPr/>
        </p:nvSpPr>
        <p:spPr>
          <a:xfrm>
            <a:off x="15624473" y="9189377"/>
            <a:ext cx="2386120" cy="866814"/>
          </a:xfrm>
          <a:custGeom>
            <a:avLst/>
            <a:gdLst/>
            <a:ahLst/>
            <a:cxnLst/>
            <a:rect l="l" t="t" r="r" b="b"/>
            <a:pathLst>
              <a:path w="2386120" h="866814">
                <a:moveTo>
                  <a:pt x="0" y="0"/>
                </a:moveTo>
                <a:lnTo>
                  <a:pt x="2386119" y="0"/>
                </a:lnTo>
                <a:lnTo>
                  <a:pt x="2386119" y="866814"/>
                </a:lnTo>
                <a:lnTo>
                  <a:pt x="0" y="866814"/>
                </a:lnTo>
                <a:lnTo>
                  <a:pt x="0" y="0"/>
                </a:lnTo>
                <a:close/>
              </a:path>
            </a:pathLst>
          </a:custGeom>
          <a:blipFill>
            <a:blip r:embed="rId2"/>
            <a:stretch>
              <a:fillRect/>
            </a:stretch>
          </a:blipFill>
        </p:spPr>
      </p:sp>
      <p:graphicFrame>
        <p:nvGraphicFramePr>
          <p:cNvPr id="7" name="Content Placeholder 2820">
            <a:extLst>
              <a:ext uri="{FF2B5EF4-FFF2-40B4-BE49-F238E27FC236}">
                <a16:creationId xmlns:a16="http://schemas.microsoft.com/office/drawing/2014/main" id="{0B1267A3-68DC-B4D9-DDCE-3C0FA486507E}"/>
              </a:ext>
            </a:extLst>
          </p:cNvPr>
          <p:cNvGraphicFramePr>
            <a:graphicFrameLocks noGrp="1"/>
          </p:cNvGraphicFramePr>
          <p:nvPr>
            <p:extLst>
              <p:ext uri="{D42A27DB-BD31-4B8C-83A1-F6EECF244321}">
                <p14:modId xmlns:p14="http://schemas.microsoft.com/office/powerpoint/2010/main" val="904036385"/>
              </p:ext>
            </p:extLst>
          </p:nvPr>
        </p:nvGraphicFramePr>
        <p:xfrm>
          <a:off x="807720" y="1840865"/>
          <a:ext cx="15971520" cy="703357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2920259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0EF94CFB-47F8-43CD-A208-ABADA4433821}"/>
              </a:ext>
            </a:extLst>
          </p:cNvPr>
          <p:cNvPicPr>
            <a:picLocks noChangeAspect="1"/>
          </p:cNvPicPr>
          <p:nvPr/>
        </p:nvPicPr>
        <p:blipFill rotWithShape="1">
          <a:blip r:embed="rId2"/>
          <a:srcRect l="50000" t="32551" r="33431" b="39561"/>
          <a:stretch/>
        </p:blipFill>
        <p:spPr>
          <a:xfrm>
            <a:off x="11974459" y="2847539"/>
            <a:ext cx="4857688" cy="4350985"/>
          </a:xfrm>
          <a:prstGeom prst="rect">
            <a:avLst/>
          </a:prstGeom>
        </p:spPr>
      </p:pic>
      <p:pic>
        <p:nvPicPr>
          <p:cNvPr id="12" name="Picture 11">
            <a:extLst>
              <a:ext uri="{FF2B5EF4-FFF2-40B4-BE49-F238E27FC236}">
                <a16:creationId xmlns:a16="http://schemas.microsoft.com/office/drawing/2014/main" id="{DBF395B2-D85F-489C-AB6F-21664547D2B1}"/>
              </a:ext>
            </a:extLst>
          </p:cNvPr>
          <p:cNvPicPr>
            <a:picLocks noChangeAspect="1"/>
          </p:cNvPicPr>
          <p:nvPr/>
        </p:nvPicPr>
        <p:blipFill rotWithShape="1">
          <a:blip r:embed="rId2"/>
          <a:srcRect l="50000" t="60978" r="33431" b="26906"/>
          <a:stretch/>
        </p:blipFill>
        <p:spPr>
          <a:xfrm>
            <a:off x="11974459" y="6979510"/>
            <a:ext cx="4832084" cy="1887053"/>
          </a:xfrm>
          <a:prstGeom prst="rect">
            <a:avLst/>
          </a:prstGeom>
        </p:spPr>
      </p:pic>
      <p:pic>
        <p:nvPicPr>
          <p:cNvPr id="14" name="Picture 13">
            <a:extLst>
              <a:ext uri="{FF2B5EF4-FFF2-40B4-BE49-F238E27FC236}">
                <a16:creationId xmlns:a16="http://schemas.microsoft.com/office/drawing/2014/main" id="{0135DA6F-1696-4899-B27F-A3C7B0E803B6}"/>
              </a:ext>
            </a:extLst>
          </p:cNvPr>
          <p:cNvPicPr>
            <a:picLocks noChangeAspect="1"/>
          </p:cNvPicPr>
          <p:nvPr/>
        </p:nvPicPr>
        <p:blipFill rotWithShape="1">
          <a:blip r:embed="rId3"/>
          <a:srcRect l="14804" t="63624" r="66470" b="20981"/>
          <a:stretch/>
        </p:blipFill>
        <p:spPr>
          <a:xfrm>
            <a:off x="3200400" y="6761931"/>
            <a:ext cx="5092388" cy="2355105"/>
          </a:xfrm>
          <a:prstGeom prst="rect">
            <a:avLst/>
          </a:prstGeom>
        </p:spPr>
      </p:pic>
      <p:pic>
        <p:nvPicPr>
          <p:cNvPr id="15" name="Picture 14">
            <a:extLst>
              <a:ext uri="{FF2B5EF4-FFF2-40B4-BE49-F238E27FC236}">
                <a16:creationId xmlns:a16="http://schemas.microsoft.com/office/drawing/2014/main" id="{343A9BB1-E563-4A5A-A9F0-73C6604B9BF9}"/>
              </a:ext>
            </a:extLst>
          </p:cNvPr>
          <p:cNvPicPr>
            <a:picLocks noChangeAspect="1"/>
          </p:cNvPicPr>
          <p:nvPr/>
        </p:nvPicPr>
        <p:blipFill rotWithShape="1">
          <a:blip r:embed="rId3"/>
          <a:srcRect l="14804" t="31787" r="70166" b="36867"/>
          <a:stretch/>
        </p:blipFill>
        <p:spPr>
          <a:xfrm>
            <a:off x="2819400" y="2832173"/>
            <a:ext cx="4054954" cy="4307327"/>
          </a:xfrm>
          <a:prstGeom prst="rect">
            <a:avLst/>
          </a:prstGeom>
        </p:spPr>
      </p:pic>
      <p:sp>
        <p:nvSpPr>
          <p:cNvPr id="17" name="Rectangle 16">
            <a:extLst>
              <a:ext uri="{FF2B5EF4-FFF2-40B4-BE49-F238E27FC236}">
                <a16:creationId xmlns:a16="http://schemas.microsoft.com/office/drawing/2014/main" id="{22D7E6E2-D35E-4627-9B86-007BED9131A9}"/>
              </a:ext>
            </a:extLst>
          </p:cNvPr>
          <p:cNvSpPr/>
          <p:nvPr/>
        </p:nvSpPr>
        <p:spPr>
          <a:xfrm>
            <a:off x="9144001" y="9853484"/>
            <a:ext cx="8673353" cy="369332"/>
          </a:xfrm>
          <a:prstGeom prst="rect">
            <a:avLst/>
          </a:prstGeom>
        </p:spPr>
        <p:txBody>
          <a:bodyPr wrap="square">
            <a:spAutoFit/>
          </a:bodyPr>
          <a:lstStyle/>
          <a:p>
            <a:r>
              <a:rPr lang="el-GR" dirty="0">
                <a:solidFill>
                  <a:schemeClr val="bg1"/>
                </a:solidFill>
                <a:latin typeface="Verdana" panose="020B0604030504040204" pitchFamily="34" charset="0"/>
                <a:ea typeface="Verdana" panose="020B0604030504040204" pitchFamily="34" charset="0"/>
              </a:rPr>
              <a:t>Εκδήλωση για το </a:t>
            </a:r>
            <a:r>
              <a:rPr lang="en-US" dirty="0">
                <a:solidFill>
                  <a:schemeClr val="bg1"/>
                </a:solidFill>
                <a:latin typeface="Verdana" panose="020B0604030504040204" pitchFamily="34" charset="0"/>
                <a:ea typeface="Verdana" panose="020B0604030504040204" pitchFamily="34" charset="0"/>
              </a:rPr>
              <a:t>ERC </a:t>
            </a:r>
            <a:r>
              <a:rPr lang="el-GR" dirty="0">
                <a:solidFill>
                  <a:schemeClr val="bg1"/>
                </a:solidFill>
                <a:latin typeface="Verdana" panose="020B0604030504040204" pitchFamily="34" charset="0"/>
                <a:ea typeface="Verdana" panose="020B0604030504040204" pitchFamily="34" charset="0"/>
              </a:rPr>
              <a:t>05 Σεπτεμβρίου 2024</a:t>
            </a:r>
            <a:endParaRPr lang="en-GB" dirty="0">
              <a:solidFill>
                <a:schemeClr val="bg1"/>
              </a:solidFill>
              <a:latin typeface="Verdana" panose="020B0604030504040204" pitchFamily="34" charset="0"/>
              <a:ea typeface="Verdana" panose="020B0604030504040204" pitchFamily="34" charset="0"/>
            </a:endParaRPr>
          </a:p>
        </p:txBody>
      </p:sp>
      <p:sp>
        <p:nvSpPr>
          <p:cNvPr id="4" name="Text Placeholder 3">
            <a:extLst>
              <a:ext uri="{FF2B5EF4-FFF2-40B4-BE49-F238E27FC236}">
                <a16:creationId xmlns:a16="http://schemas.microsoft.com/office/drawing/2014/main" id="{97B3FAE5-D7DF-44E1-8DA7-5E0F094FCEAC}"/>
              </a:ext>
            </a:extLst>
          </p:cNvPr>
          <p:cNvSpPr>
            <a:spLocks noGrp="1"/>
          </p:cNvSpPr>
          <p:nvPr>
            <p:ph type="body" idx="1"/>
          </p:nvPr>
        </p:nvSpPr>
        <p:spPr>
          <a:xfrm>
            <a:off x="4474799" y="9251480"/>
            <a:ext cx="11070000" cy="883940"/>
          </a:xfrm>
        </p:spPr>
        <p:txBody>
          <a:bodyPr>
            <a:noAutofit/>
          </a:bodyPr>
          <a:lstStyle/>
          <a:p>
            <a:pPr algn="ctr"/>
            <a:r>
              <a:rPr lang="el-GR" sz="2800" dirty="0">
                <a:latin typeface="Verdana" panose="020B0604030504040204" pitchFamily="34" charset="0"/>
                <a:ea typeface="Verdana" panose="020B0604030504040204" pitchFamily="34" charset="0"/>
              </a:rPr>
              <a:t>Εθνική Εκπρόσωπος </a:t>
            </a:r>
            <a:r>
              <a:rPr lang="en-US" sz="2800" dirty="0">
                <a:latin typeface="Verdana" panose="020B0604030504040204" pitchFamily="34" charset="0"/>
                <a:ea typeface="Verdana" panose="020B0604030504040204" pitchFamily="34" charset="0"/>
              </a:rPr>
              <a:t>ERC: </a:t>
            </a:r>
            <a:endParaRPr lang="el-GR" sz="2800" dirty="0">
              <a:latin typeface="Verdana" panose="020B0604030504040204" pitchFamily="34" charset="0"/>
              <a:ea typeface="Verdana" panose="020B0604030504040204" pitchFamily="34" charset="0"/>
            </a:endParaRPr>
          </a:p>
          <a:p>
            <a:pPr algn="ctr"/>
            <a:r>
              <a:rPr lang="el-GR" sz="2800" b="0" dirty="0">
                <a:latin typeface="Verdana" panose="020B0604030504040204" pitchFamily="34" charset="0"/>
                <a:ea typeface="Verdana" panose="020B0604030504040204" pitchFamily="34" charset="0"/>
              </a:rPr>
              <a:t>Δρ. </a:t>
            </a:r>
            <a:r>
              <a:rPr lang="el-GR" sz="2800" b="0" dirty="0" err="1">
                <a:latin typeface="Verdana" panose="020B0604030504040204" pitchFamily="34" charset="0"/>
                <a:ea typeface="Verdana" panose="020B0604030504040204" pitchFamily="34" charset="0"/>
              </a:rPr>
              <a:t>Άλκηστις</a:t>
            </a:r>
            <a:r>
              <a:rPr lang="el-GR" sz="2800" b="0" dirty="0">
                <a:latin typeface="Verdana" panose="020B0604030504040204" pitchFamily="34" charset="0"/>
                <a:ea typeface="Verdana" panose="020B0604030504040204" pitchFamily="34" charset="0"/>
              </a:rPr>
              <a:t> </a:t>
            </a:r>
            <a:r>
              <a:rPr lang="el-GR" sz="2800" b="0" dirty="0" err="1">
                <a:latin typeface="Verdana" panose="020B0604030504040204" pitchFamily="34" charset="0"/>
                <a:ea typeface="Verdana" panose="020B0604030504040204" pitchFamily="34" charset="0"/>
              </a:rPr>
              <a:t>Μπονάνου</a:t>
            </a:r>
            <a:r>
              <a:rPr lang="el-GR" sz="2800" b="0" dirty="0">
                <a:latin typeface="Verdana" panose="020B0604030504040204" pitchFamily="34" charset="0"/>
                <a:ea typeface="Verdana" panose="020B0604030504040204" pitchFamily="34" charset="0"/>
              </a:rPr>
              <a:t> (Εθνικό Αστεροσκοπείο Αθηνών)</a:t>
            </a:r>
            <a:endParaRPr lang="en-150" sz="2800" b="0" dirty="0">
              <a:latin typeface="Verdana" panose="020B0604030504040204" pitchFamily="34" charset="0"/>
              <a:ea typeface="Verdana" panose="020B0604030504040204" pitchFamily="34" charset="0"/>
            </a:endParaRPr>
          </a:p>
        </p:txBody>
      </p:sp>
      <p:grpSp>
        <p:nvGrpSpPr>
          <p:cNvPr id="9" name="Group 2">
            <a:extLst>
              <a:ext uri="{FF2B5EF4-FFF2-40B4-BE49-F238E27FC236}">
                <a16:creationId xmlns:a16="http://schemas.microsoft.com/office/drawing/2014/main" id="{9CA457DC-BFAD-4DE0-B26B-485DF1BEBB2A}"/>
              </a:ext>
            </a:extLst>
          </p:cNvPr>
          <p:cNvGrpSpPr/>
          <p:nvPr/>
        </p:nvGrpSpPr>
        <p:grpSpPr>
          <a:xfrm rot="-10800000">
            <a:off x="-2" y="345281"/>
            <a:ext cx="15544801" cy="1021556"/>
            <a:chOff x="0" y="0"/>
            <a:chExt cx="604777" cy="58309"/>
          </a:xfrm>
        </p:grpSpPr>
        <p:sp>
          <p:nvSpPr>
            <p:cNvPr id="10" name="Freeform 3">
              <a:extLst>
                <a:ext uri="{FF2B5EF4-FFF2-40B4-BE49-F238E27FC236}">
                  <a16:creationId xmlns:a16="http://schemas.microsoft.com/office/drawing/2014/main" id="{99DEBCEB-5261-4A0C-B40D-62A0E5FFEF5A}"/>
                </a:ext>
              </a:extLst>
            </p:cNvPr>
            <p:cNvSpPr/>
            <p:nvPr/>
          </p:nvSpPr>
          <p:spPr>
            <a:xfrm>
              <a:off x="0" y="0"/>
              <a:ext cx="604777" cy="58309"/>
            </a:xfrm>
            <a:custGeom>
              <a:avLst/>
              <a:gdLst/>
              <a:ahLst/>
              <a:cxnLst/>
              <a:rect l="l" t="t" r="r" b="b"/>
              <a:pathLst>
                <a:path w="604777" h="58309">
                  <a:moveTo>
                    <a:pt x="0" y="0"/>
                  </a:moveTo>
                  <a:lnTo>
                    <a:pt x="604777" y="0"/>
                  </a:lnTo>
                  <a:lnTo>
                    <a:pt x="604777" y="58309"/>
                  </a:lnTo>
                  <a:lnTo>
                    <a:pt x="0" y="58309"/>
                  </a:lnTo>
                  <a:close/>
                </a:path>
              </a:pathLst>
            </a:custGeom>
            <a:solidFill>
              <a:srgbClr val="AF1E2D"/>
            </a:solidFill>
          </p:spPr>
        </p:sp>
        <p:sp>
          <p:nvSpPr>
            <p:cNvPr id="13" name="TextBox 4">
              <a:extLst>
                <a:ext uri="{FF2B5EF4-FFF2-40B4-BE49-F238E27FC236}">
                  <a16:creationId xmlns:a16="http://schemas.microsoft.com/office/drawing/2014/main" id="{02431FD8-944F-4A20-BF1C-282BFF5B92E6}"/>
                </a:ext>
              </a:extLst>
            </p:cNvPr>
            <p:cNvSpPr txBox="1"/>
            <p:nvPr/>
          </p:nvSpPr>
          <p:spPr>
            <a:xfrm>
              <a:off x="0" y="-38100"/>
              <a:ext cx="604777" cy="96409"/>
            </a:xfrm>
            <a:prstGeom prst="rect">
              <a:avLst/>
            </a:prstGeom>
          </p:spPr>
          <p:txBody>
            <a:bodyPr lIns="50800" tIns="50800" rIns="50800" bIns="50800" rtlCol="0" anchor="ctr"/>
            <a:lstStyle/>
            <a:p>
              <a:pPr algn="ctr">
                <a:lnSpc>
                  <a:spcPts val="2100"/>
                </a:lnSpc>
              </a:pPr>
              <a:endParaRPr/>
            </a:p>
          </p:txBody>
        </p:sp>
      </p:grpSp>
      <p:sp>
        <p:nvSpPr>
          <p:cNvPr id="2" name="Title 1"/>
          <p:cNvSpPr>
            <a:spLocks noGrp="1"/>
          </p:cNvSpPr>
          <p:nvPr>
            <p:ph type="title"/>
          </p:nvPr>
        </p:nvSpPr>
        <p:spPr>
          <a:xfrm>
            <a:off x="0" y="229440"/>
            <a:ext cx="15087600" cy="1143000"/>
          </a:xfrm>
        </p:spPr>
        <p:txBody>
          <a:bodyPr>
            <a:noAutofit/>
          </a:bodyPr>
          <a:lstStyle/>
          <a:p>
            <a:r>
              <a:rPr lang="el-GR" sz="4000" dirty="0">
                <a:solidFill>
                  <a:schemeClr val="bg1"/>
                </a:solidFill>
                <a:latin typeface="Verdana" panose="020B0604030504040204" pitchFamily="34" charset="0"/>
                <a:ea typeface="Verdana" panose="020B0604030504040204" pitchFamily="34" charset="0"/>
              </a:rPr>
              <a:t>Το Δίκτυο ΠΡΑΞΗ ως Εθνικό Σημείο Επαφής για το</a:t>
            </a:r>
            <a:r>
              <a:rPr lang="en-US" sz="4000" dirty="0">
                <a:solidFill>
                  <a:schemeClr val="bg1"/>
                </a:solidFill>
                <a:latin typeface="Verdana" panose="020B0604030504040204" pitchFamily="34" charset="0"/>
                <a:ea typeface="Verdana" panose="020B0604030504040204" pitchFamily="34" charset="0"/>
              </a:rPr>
              <a:t> ERC</a:t>
            </a:r>
            <a:endParaRPr lang="el-GR" sz="4000" dirty="0">
              <a:solidFill>
                <a:schemeClr val="bg1"/>
              </a:solidFill>
              <a:latin typeface="Verdana" panose="020B0604030504040204" pitchFamily="34" charset="0"/>
              <a:ea typeface="Verdana" panose="020B0604030504040204" pitchFamily="34" charset="0"/>
            </a:endParaRPr>
          </a:p>
        </p:txBody>
      </p:sp>
      <p:sp>
        <p:nvSpPr>
          <p:cNvPr id="16" name="TextBox 15"/>
          <p:cNvSpPr txBox="1"/>
          <p:nvPr/>
        </p:nvSpPr>
        <p:spPr>
          <a:xfrm>
            <a:off x="0" y="1724727"/>
            <a:ext cx="17983200" cy="954107"/>
          </a:xfrm>
          <a:prstGeom prst="rect">
            <a:avLst/>
          </a:prstGeom>
          <a:gradFill flip="none" rotWithShape="1">
            <a:gsLst>
              <a:gs pos="0">
                <a:srgbClr val="AF1E2D">
                  <a:tint val="66000"/>
                  <a:satMod val="160000"/>
                </a:srgbClr>
              </a:gs>
              <a:gs pos="50000">
                <a:srgbClr val="AF1E2D">
                  <a:tint val="44500"/>
                  <a:satMod val="160000"/>
                </a:srgbClr>
              </a:gs>
              <a:gs pos="100000">
                <a:srgbClr val="AF1E2D">
                  <a:tint val="23500"/>
                  <a:satMod val="160000"/>
                </a:srgbClr>
              </a:gs>
            </a:gsLst>
            <a:lin ang="5400000" scaled="1"/>
            <a:tileRect/>
          </a:gradFill>
        </p:spPr>
        <p:txBody>
          <a:bodyPr wrap="square" rtlCol="0">
            <a:spAutoFit/>
          </a:bodyPr>
          <a:lstStyle/>
          <a:p>
            <a:r>
              <a:rPr lang="el-GR" sz="2800" dirty="0" smtClean="0">
                <a:latin typeface="Verdana" panose="020B0604030504040204" pitchFamily="34" charset="0"/>
                <a:ea typeface="Verdana" panose="020B0604030504040204" pitchFamily="34" charset="0"/>
              </a:rPr>
              <a:t>Τα Εθνικά Σημεία Επαφής </a:t>
            </a:r>
            <a:r>
              <a:rPr lang="en-US" sz="2800" dirty="0" smtClean="0">
                <a:latin typeface="Verdana" panose="020B0604030504040204" pitchFamily="34" charset="0"/>
                <a:ea typeface="Verdana" panose="020B0604030504040204" pitchFamily="34" charset="0"/>
              </a:rPr>
              <a:t>ERC </a:t>
            </a:r>
            <a:r>
              <a:rPr lang="el-GR" sz="2800" dirty="0" smtClean="0">
                <a:latin typeface="Verdana" panose="020B0604030504040204" pitchFamily="34" charset="0"/>
                <a:ea typeface="Verdana" panose="020B0604030504040204" pitchFamily="34" charset="0"/>
              </a:rPr>
              <a:t>στην διάθεση σας ως </a:t>
            </a:r>
            <a:r>
              <a:rPr lang="en-US" sz="2800" dirty="0" smtClean="0">
                <a:latin typeface="Verdana" panose="020B0604030504040204" pitchFamily="34" charset="0"/>
                <a:ea typeface="Verdana" panose="020B0604030504040204" pitchFamily="34" charset="0"/>
              </a:rPr>
              <a:t>ambassadors </a:t>
            </a:r>
            <a:r>
              <a:rPr lang="el-GR" sz="2800" dirty="0" smtClean="0">
                <a:latin typeface="Verdana" panose="020B0604030504040204" pitchFamily="34" charset="0"/>
                <a:ea typeface="Verdana" panose="020B0604030504040204" pitchFamily="34" charset="0"/>
              </a:rPr>
              <a:t>για την αύξηση των ποιοτικών προτάσεων </a:t>
            </a:r>
            <a:endParaRPr lang="en-US" sz="2800" dirty="0">
              <a:latin typeface="Verdana" panose="020B0604030504040204" pitchFamily="34" charset="0"/>
              <a:ea typeface="Verdana" panose="020B0604030504040204" pitchFamily="34" charset="0"/>
            </a:endParaRPr>
          </a:p>
        </p:txBody>
      </p:sp>
      <p:sp>
        <p:nvSpPr>
          <p:cNvPr id="18" name="TextBox 17"/>
          <p:cNvSpPr txBox="1"/>
          <p:nvPr/>
        </p:nvSpPr>
        <p:spPr>
          <a:xfrm>
            <a:off x="4267200" y="8553071"/>
            <a:ext cx="3788059" cy="373885"/>
          </a:xfrm>
          <a:prstGeom prst="rect">
            <a:avLst/>
          </a:prstGeom>
        </p:spPr>
        <p:txBody>
          <a:bodyPr lIns="0" tIns="0" rIns="0" bIns="0" rtlCol="0" anchor="t">
            <a:spAutoFit/>
          </a:bodyPr>
          <a:lstStyle/>
          <a:p>
            <a:pPr marL="0" lvl="1" indent="0" algn="just">
              <a:lnSpc>
                <a:spcPts val="3499"/>
              </a:lnSpc>
              <a:spcBef>
                <a:spcPct val="0"/>
              </a:spcBef>
            </a:pPr>
            <a:r>
              <a:rPr lang="en-US" sz="1400" spc="-49" dirty="0" smtClean="0">
                <a:latin typeface="Verdana" panose="020B0604030504040204" pitchFamily="34" charset="0"/>
                <a:ea typeface="Verdana" panose="020B0604030504040204" pitchFamily="34" charset="0"/>
                <a:cs typeface="Helios"/>
                <a:sym typeface="Helios"/>
                <a:hlinkClick r:id="rId4"/>
              </a:rPr>
              <a:t>dalampira@praxinetwork.gr</a:t>
            </a:r>
            <a:r>
              <a:rPr lang="en-US" sz="1400" spc="-49" dirty="0" smtClean="0">
                <a:latin typeface="Verdana" panose="020B0604030504040204" pitchFamily="34" charset="0"/>
                <a:ea typeface="Verdana" panose="020B0604030504040204" pitchFamily="34" charset="0"/>
                <a:cs typeface="Helios"/>
                <a:sym typeface="Helios"/>
              </a:rPr>
              <a:t>  </a:t>
            </a:r>
            <a:endParaRPr lang="en-US" sz="1400" spc="-49" dirty="0">
              <a:latin typeface="Verdana" panose="020B0604030504040204" pitchFamily="34" charset="0"/>
              <a:ea typeface="Verdana" panose="020B0604030504040204" pitchFamily="34" charset="0"/>
              <a:cs typeface="Helios"/>
              <a:sym typeface="Helios"/>
            </a:endParaRPr>
          </a:p>
        </p:txBody>
      </p:sp>
      <p:sp>
        <p:nvSpPr>
          <p:cNvPr id="3" name="Rectangle 2"/>
          <p:cNvSpPr/>
          <p:nvPr/>
        </p:nvSpPr>
        <p:spPr>
          <a:xfrm>
            <a:off x="13182600" y="8606984"/>
            <a:ext cx="2977418" cy="369332"/>
          </a:xfrm>
          <a:prstGeom prst="rect">
            <a:avLst/>
          </a:prstGeom>
        </p:spPr>
        <p:txBody>
          <a:bodyPr wrap="none">
            <a:spAutoFit/>
          </a:bodyPr>
          <a:lstStyle/>
          <a:p>
            <a:r>
              <a:rPr lang="en-US" dirty="0" smtClean="0">
                <a:hlinkClick r:id="rId5"/>
              </a:rPr>
              <a:t>cheimonidi@praxinetwork.gr</a:t>
            </a:r>
            <a:r>
              <a:rPr lang="el-GR" dirty="0" smtClean="0"/>
              <a:t> </a:t>
            </a:r>
            <a:endParaRPr lang="en-US" dirty="0"/>
          </a:p>
        </p:txBody>
      </p:sp>
    </p:spTree>
    <p:extLst>
      <p:ext uri="{BB962C8B-B14F-4D97-AF65-F5344CB8AC3E}">
        <p14:creationId xmlns:p14="http://schemas.microsoft.com/office/powerpoint/2010/main" val="29403704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02D966-8F82-96D5-DB80-C2D0BD69EC01}"/>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31F80278-D189-E2AD-7FA4-3029B08D24F8}"/>
              </a:ext>
            </a:extLst>
          </p:cNvPr>
          <p:cNvGrpSpPr/>
          <p:nvPr/>
        </p:nvGrpSpPr>
        <p:grpSpPr>
          <a:xfrm rot="10800000">
            <a:off x="-1" y="345281"/>
            <a:ext cx="14706600" cy="1216819"/>
            <a:chOff x="0" y="0"/>
            <a:chExt cx="604777" cy="58309"/>
          </a:xfrm>
        </p:grpSpPr>
        <p:sp>
          <p:nvSpPr>
            <p:cNvPr id="3" name="Freeform 3">
              <a:extLst>
                <a:ext uri="{FF2B5EF4-FFF2-40B4-BE49-F238E27FC236}">
                  <a16:creationId xmlns:a16="http://schemas.microsoft.com/office/drawing/2014/main" id="{54E40BD2-808C-A964-E267-876B7143DC99}"/>
                </a:ext>
              </a:extLst>
            </p:cNvPr>
            <p:cNvSpPr/>
            <p:nvPr/>
          </p:nvSpPr>
          <p:spPr>
            <a:xfrm>
              <a:off x="0" y="0"/>
              <a:ext cx="604777" cy="58309"/>
            </a:xfrm>
            <a:custGeom>
              <a:avLst/>
              <a:gdLst/>
              <a:ahLst/>
              <a:cxnLst/>
              <a:rect l="l" t="t" r="r" b="b"/>
              <a:pathLst>
                <a:path w="604777" h="58309">
                  <a:moveTo>
                    <a:pt x="0" y="0"/>
                  </a:moveTo>
                  <a:lnTo>
                    <a:pt x="604777" y="0"/>
                  </a:lnTo>
                  <a:lnTo>
                    <a:pt x="604777" y="58309"/>
                  </a:lnTo>
                  <a:lnTo>
                    <a:pt x="0" y="58309"/>
                  </a:lnTo>
                  <a:close/>
                </a:path>
              </a:pathLst>
            </a:custGeom>
            <a:solidFill>
              <a:srgbClr val="AF1E2D"/>
            </a:solidFill>
          </p:spPr>
        </p:sp>
        <p:sp>
          <p:nvSpPr>
            <p:cNvPr id="4" name="TextBox 4">
              <a:extLst>
                <a:ext uri="{FF2B5EF4-FFF2-40B4-BE49-F238E27FC236}">
                  <a16:creationId xmlns:a16="http://schemas.microsoft.com/office/drawing/2014/main" id="{EDAA0C63-4264-80D5-CF9E-AC53BB527538}"/>
                </a:ext>
              </a:extLst>
            </p:cNvPr>
            <p:cNvSpPr txBox="1"/>
            <p:nvPr/>
          </p:nvSpPr>
          <p:spPr>
            <a:xfrm>
              <a:off x="0" y="-38100"/>
              <a:ext cx="604777" cy="96409"/>
            </a:xfrm>
            <a:prstGeom prst="rect">
              <a:avLst/>
            </a:prstGeom>
          </p:spPr>
          <p:txBody>
            <a:bodyPr lIns="50800" tIns="50800" rIns="50800" bIns="50800" rtlCol="0" anchor="ctr"/>
            <a:lstStyle/>
            <a:p>
              <a:pPr algn="ctr">
                <a:lnSpc>
                  <a:spcPts val="2100"/>
                </a:lnSpc>
              </a:pPr>
              <a:endParaRPr>
                <a:latin typeface="Verdana" panose="020B0604030504040204" pitchFamily="34" charset="0"/>
                <a:ea typeface="Verdana" panose="020B0604030504040204" pitchFamily="34" charset="0"/>
              </a:endParaRPr>
            </a:p>
          </p:txBody>
        </p:sp>
      </p:grpSp>
      <p:sp>
        <p:nvSpPr>
          <p:cNvPr id="5" name="TextBox 5">
            <a:extLst>
              <a:ext uri="{FF2B5EF4-FFF2-40B4-BE49-F238E27FC236}">
                <a16:creationId xmlns:a16="http://schemas.microsoft.com/office/drawing/2014/main" id="{40FCD0C4-0CAA-158E-7BD7-8C3D0F675912}"/>
              </a:ext>
            </a:extLst>
          </p:cNvPr>
          <p:cNvSpPr txBox="1"/>
          <p:nvPr/>
        </p:nvSpPr>
        <p:spPr>
          <a:xfrm>
            <a:off x="794196" y="508397"/>
            <a:ext cx="12693204" cy="692497"/>
          </a:xfrm>
          <a:prstGeom prst="rect">
            <a:avLst/>
          </a:prstGeom>
        </p:spPr>
        <p:txBody>
          <a:bodyPr wrap="square" lIns="0" tIns="0" rIns="0" bIns="0" rtlCol="0" anchor="t">
            <a:spAutoFit/>
          </a:bodyPr>
          <a:lstStyle/>
          <a:p>
            <a:pPr>
              <a:lnSpc>
                <a:spcPts val="5399"/>
              </a:lnSpc>
            </a:pPr>
            <a:r>
              <a:rPr lang="el-GR" sz="4450" dirty="0" smtClean="0">
                <a:solidFill>
                  <a:srgbClr val="FFFFFF"/>
                </a:solidFill>
                <a:latin typeface="Verdana" panose="020B0604030504040204" pitchFamily="34" charset="0"/>
                <a:ea typeface="Verdana" panose="020B0604030504040204" pitchFamily="34" charset="0"/>
                <a:cs typeface="Helios"/>
              </a:rPr>
              <a:t>Που θα βρω περισσότερες πληροφορίες;</a:t>
            </a:r>
            <a:endParaRPr lang="en-US" sz="4450" dirty="0" err="1">
              <a:solidFill>
                <a:srgbClr val="FFFFFF"/>
              </a:solidFill>
              <a:latin typeface="Verdana" panose="020B0604030504040204" pitchFamily="34" charset="0"/>
              <a:ea typeface="Verdana" panose="020B0604030504040204" pitchFamily="34" charset="0"/>
              <a:cs typeface="Helios"/>
            </a:endParaRPr>
          </a:p>
        </p:txBody>
      </p:sp>
      <p:sp>
        <p:nvSpPr>
          <p:cNvPr id="6" name="Freeform 6">
            <a:extLst>
              <a:ext uri="{FF2B5EF4-FFF2-40B4-BE49-F238E27FC236}">
                <a16:creationId xmlns:a16="http://schemas.microsoft.com/office/drawing/2014/main" id="{DA3C49FB-A102-5F08-FD53-0BDBF45B4102}"/>
              </a:ext>
            </a:extLst>
          </p:cNvPr>
          <p:cNvSpPr/>
          <p:nvPr/>
        </p:nvSpPr>
        <p:spPr>
          <a:xfrm>
            <a:off x="15624473" y="9189377"/>
            <a:ext cx="2386120" cy="866814"/>
          </a:xfrm>
          <a:custGeom>
            <a:avLst/>
            <a:gdLst/>
            <a:ahLst/>
            <a:cxnLst/>
            <a:rect l="l" t="t" r="r" b="b"/>
            <a:pathLst>
              <a:path w="2386120" h="866814">
                <a:moveTo>
                  <a:pt x="0" y="0"/>
                </a:moveTo>
                <a:lnTo>
                  <a:pt x="2386119" y="0"/>
                </a:lnTo>
                <a:lnTo>
                  <a:pt x="2386119" y="866814"/>
                </a:lnTo>
                <a:lnTo>
                  <a:pt x="0" y="866814"/>
                </a:lnTo>
                <a:lnTo>
                  <a:pt x="0" y="0"/>
                </a:lnTo>
                <a:close/>
              </a:path>
            </a:pathLst>
          </a:custGeom>
          <a:blipFill>
            <a:blip r:embed="rId2"/>
            <a:stretch>
              <a:fillRect/>
            </a:stretch>
          </a:blipFill>
        </p:spPr>
      </p:sp>
      <p:sp>
        <p:nvSpPr>
          <p:cNvPr id="8" name="TextBox 7">
            <a:extLst>
              <a:ext uri="{FF2B5EF4-FFF2-40B4-BE49-F238E27FC236}">
                <a16:creationId xmlns:a16="http://schemas.microsoft.com/office/drawing/2014/main" id="{C08B75F9-681A-0C58-A28F-681D84617174}"/>
              </a:ext>
            </a:extLst>
          </p:cNvPr>
          <p:cNvSpPr txBox="1"/>
          <p:nvPr/>
        </p:nvSpPr>
        <p:spPr>
          <a:xfrm>
            <a:off x="794196" y="1943100"/>
            <a:ext cx="15444960" cy="3108543"/>
          </a:xfrm>
          <a:prstGeom prst="rect">
            <a:avLst/>
          </a:prstGeom>
          <a:noFill/>
        </p:spPr>
        <p:txBody>
          <a:bodyPr wrap="square">
            <a:spAutoFit/>
          </a:bodyPr>
          <a:lstStyle/>
          <a:p>
            <a:pPr marL="0" indent="0" algn="ctr">
              <a:buNone/>
            </a:pPr>
            <a:endParaRPr lang="en-US" sz="2800" dirty="0">
              <a:latin typeface="Verdana" panose="020B0604030504040204" pitchFamily="34" charset="0"/>
              <a:ea typeface="Verdana" panose="020B0604030504040204" pitchFamily="34" charset="0"/>
            </a:endParaRPr>
          </a:p>
          <a:p>
            <a:pPr marL="0" indent="0">
              <a:buNone/>
            </a:pPr>
            <a:r>
              <a:rPr lang="en-US" sz="2400" dirty="0">
                <a:solidFill>
                  <a:srgbClr val="FF6600"/>
                </a:solidFill>
                <a:latin typeface="Verdana" panose="020B0604030504040204" pitchFamily="34" charset="0"/>
                <a:ea typeface="Verdana" panose="020B0604030504040204" pitchFamily="34" charset="0"/>
                <a:hlinkClick r:id="rId3"/>
              </a:rPr>
              <a:t>ERC website</a:t>
            </a:r>
            <a:r>
              <a:rPr lang="en-US" sz="2400" dirty="0">
                <a:solidFill>
                  <a:srgbClr val="00CC99"/>
                </a:solidFill>
                <a:latin typeface="Verdana" panose="020B0604030504040204" pitchFamily="34" charset="0"/>
                <a:ea typeface="Verdana" panose="020B0604030504040204" pitchFamily="34" charset="0"/>
                <a:hlinkClick r:id="rId3"/>
              </a:rPr>
              <a:t> </a:t>
            </a:r>
            <a:r>
              <a:rPr lang="el-GR" sz="2400" kern="100" dirty="0">
                <a:solidFill>
                  <a:srgbClr val="FF6600"/>
                </a:solidFill>
                <a:latin typeface="Verdana" panose="020B0604030504040204" pitchFamily="34" charset="0"/>
                <a:ea typeface="Verdana" panose="020B0604030504040204" pitchFamily="34" charset="0"/>
                <a:cs typeface="Calibri" panose="020F0502020204030204" pitchFamily="34" charset="0"/>
              </a:rPr>
              <a:t>πληροφορίες και εκπαιδευτικό υλικό</a:t>
            </a:r>
            <a:endParaRPr lang="en-US" sz="2400" kern="100" dirty="0">
              <a:solidFill>
                <a:srgbClr val="FF6600"/>
              </a:solidFill>
              <a:latin typeface="Verdana" panose="020B0604030504040204" pitchFamily="34" charset="0"/>
              <a:ea typeface="Verdana" panose="020B0604030504040204" pitchFamily="34" charset="0"/>
              <a:cs typeface="Calibri" panose="020F0502020204030204" pitchFamily="34" charset="0"/>
              <a:hlinkClick r:id="rId4">
                <a:extLst>
                  <a:ext uri="{A12FA001-AC4F-418D-AE19-62706E023703}">
                    <ahyp:hlinkClr xmlns:ahyp="http://schemas.microsoft.com/office/drawing/2018/hyperlinkcolor" xmlns="" val="tx"/>
                  </a:ext>
                </a:extLst>
              </a:hlinkClick>
            </a:endParaRPr>
          </a:p>
          <a:p>
            <a:pPr marL="0" indent="0">
              <a:buNone/>
            </a:pPr>
            <a:endParaRPr lang="en-US" sz="2400" dirty="0">
              <a:solidFill>
                <a:srgbClr val="00CC99"/>
              </a:solidFill>
              <a:latin typeface="Verdana" panose="020B0604030504040204" pitchFamily="34" charset="0"/>
              <a:ea typeface="Verdana" panose="020B0604030504040204" pitchFamily="34" charset="0"/>
              <a:hlinkClick r:id="rId4">
                <a:extLst>
                  <a:ext uri="{A12FA001-AC4F-418D-AE19-62706E023703}">
                    <ahyp:hlinkClr xmlns:ahyp="http://schemas.microsoft.com/office/drawing/2018/hyperlinkcolor" xmlns="" val="tx"/>
                  </a:ext>
                </a:extLst>
              </a:hlinkClick>
            </a:endParaRPr>
          </a:p>
          <a:p>
            <a:pPr marL="0" indent="0">
              <a:buNone/>
            </a:pPr>
            <a:r>
              <a:rPr lang="en-US" sz="2400" dirty="0">
                <a:solidFill>
                  <a:srgbClr val="FF6600"/>
                </a:solidFill>
                <a:latin typeface="Verdana" panose="020B0604030504040204" pitchFamily="34" charset="0"/>
                <a:ea typeface="Verdana" panose="020B0604030504040204" pitchFamily="34" charset="0"/>
                <a:hlinkClick r:id="rId5"/>
              </a:rPr>
              <a:t>ERC National Contact Points</a:t>
            </a:r>
            <a:r>
              <a:rPr lang="en-US" sz="2400" dirty="0">
                <a:solidFill>
                  <a:schemeClr val="accent4"/>
                </a:solidFill>
                <a:latin typeface="Verdana" panose="020B0604030504040204" pitchFamily="34" charset="0"/>
                <a:ea typeface="Verdana" panose="020B0604030504040204" pitchFamily="34" charset="0"/>
              </a:rPr>
              <a:t>:</a:t>
            </a:r>
            <a:r>
              <a:rPr lang="en-US" sz="2400" dirty="0">
                <a:solidFill>
                  <a:srgbClr val="FF6600"/>
                </a:solidFill>
                <a:latin typeface="Verdana" panose="020B0604030504040204" pitchFamily="34" charset="0"/>
                <a:ea typeface="Verdana" panose="020B0604030504040204" pitchFamily="34" charset="0"/>
              </a:rPr>
              <a:t> </a:t>
            </a:r>
            <a:r>
              <a:rPr lang="el-GR" sz="2400" dirty="0" smtClean="0">
                <a:solidFill>
                  <a:schemeClr val="bg1">
                    <a:lumMod val="10000"/>
                  </a:schemeClr>
                </a:solidFill>
                <a:latin typeface="Verdana" panose="020B0604030504040204" pitchFamily="34" charset="0"/>
                <a:ea typeface="Verdana" panose="020B0604030504040204" pitchFamily="34" charset="0"/>
              </a:rPr>
              <a:t>ρωτήστε μας για τις </a:t>
            </a:r>
            <a:r>
              <a:rPr lang="el-GR" sz="2400" kern="100" dirty="0">
                <a:solidFill>
                  <a:srgbClr val="FF6600"/>
                </a:solidFill>
                <a:latin typeface="Verdana" panose="020B0604030504040204" pitchFamily="34" charset="0"/>
                <a:ea typeface="Verdana" panose="020B0604030504040204" pitchFamily="34" charset="0"/>
                <a:cs typeface="Calibri" panose="020F0502020204030204" pitchFamily="34" charset="0"/>
              </a:rPr>
              <a:t>υπηρεσίες</a:t>
            </a:r>
            <a:r>
              <a:rPr lang="el-GR" sz="2400" dirty="0" smtClean="0">
                <a:solidFill>
                  <a:schemeClr val="bg1">
                    <a:lumMod val="10000"/>
                  </a:schemeClr>
                </a:solidFill>
                <a:latin typeface="Verdana" panose="020B0604030504040204" pitchFamily="34" charset="0"/>
                <a:ea typeface="Verdana" panose="020B0604030504040204" pitchFamily="34" charset="0"/>
              </a:rPr>
              <a:t> μας στο </a:t>
            </a:r>
            <a:r>
              <a:rPr lang="en-US" sz="2400" dirty="0" smtClean="0">
                <a:solidFill>
                  <a:schemeClr val="bg1">
                    <a:lumMod val="10000"/>
                  </a:schemeClr>
                </a:solidFill>
                <a:latin typeface="Verdana" panose="020B0604030504040204" pitchFamily="34" charset="0"/>
                <a:ea typeface="Verdana" panose="020B0604030504040204" pitchFamily="34" charset="0"/>
              </a:rPr>
              <a:t>ERC</a:t>
            </a:r>
          </a:p>
          <a:p>
            <a:pPr marL="0" indent="0">
              <a:buNone/>
            </a:pPr>
            <a:endParaRPr lang="en-US" sz="2400" dirty="0">
              <a:solidFill>
                <a:schemeClr val="bg1">
                  <a:lumMod val="10000"/>
                </a:schemeClr>
              </a:solidFill>
              <a:latin typeface="Verdana" panose="020B0604030504040204" pitchFamily="34" charset="0"/>
              <a:ea typeface="Verdana" panose="020B0604030504040204" pitchFamily="34" charset="0"/>
            </a:endParaRPr>
          </a:p>
          <a:p>
            <a:pPr marL="0" indent="0">
              <a:buNone/>
            </a:pPr>
            <a:r>
              <a:rPr lang="en-US" sz="2400" dirty="0" smtClean="0">
                <a:solidFill>
                  <a:schemeClr val="bg1">
                    <a:lumMod val="10000"/>
                  </a:schemeClr>
                </a:solidFill>
                <a:latin typeface="Verdana" panose="020B0604030504040204" pitchFamily="34" charset="0"/>
                <a:ea typeface="Verdana" panose="020B0604030504040204" pitchFamily="34" charset="0"/>
                <a:hlinkClick r:id="rId6"/>
              </a:rPr>
              <a:t>ERC dashboard</a:t>
            </a:r>
            <a:r>
              <a:rPr lang="en-US" sz="2400" dirty="0" smtClean="0">
                <a:solidFill>
                  <a:schemeClr val="bg1">
                    <a:lumMod val="10000"/>
                  </a:schemeClr>
                </a:solidFill>
                <a:latin typeface="Verdana" panose="020B0604030504040204" pitchFamily="34" charset="0"/>
                <a:ea typeface="Verdana" panose="020B0604030504040204" pitchFamily="34" charset="0"/>
              </a:rPr>
              <a:t>: </a:t>
            </a:r>
            <a:r>
              <a:rPr lang="el-GR" sz="2400" kern="100" dirty="0">
                <a:solidFill>
                  <a:srgbClr val="FF6600"/>
                </a:solidFill>
                <a:latin typeface="Verdana" panose="020B0604030504040204" pitchFamily="34" charset="0"/>
                <a:ea typeface="Verdana" panose="020B0604030504040204" pitchFamily="34" charset="0"/>
                <a:cs typeface="Calibri" panose="020F0502020204030204" pitchFamily="34" charset="0"/>
              </a:rPr>
              <a:t>στατιστικά </a:t>
            </a:r>
            <a:r>
              <a:rPr lang="el-GR" sz="2400" dirty="0" smtClean="0">
                <a:solidFill>
                  <a:schemeClr val="bg1">
                    <a:lumMod val="10000"/>
                  </a:schemeClr>
                </a:solidFill>
                <a:latin typeface="Verdana" panose="020B0604030504040204" pitchFamily="34" charset="0"/>
                <a:ea typeface="Verdana" panose="020B0604030504040204" pitchFamily="34" charset="0"/>
              </a:rPr>
              <a:t>για το </a:t>
            </a:r>
            <a:r>
              <a:rPr lang="en-US" sz="2400" dirty="0" smtClean="0">
                <a:solidFill>
                  <a:schemeClr val="bg1">
                    <a:lumMod val="10000"/>
                  </a:schemeClr>
                </a:solidFill>
                <a:latin typeface="Verdana" panose="020B0604030504040204" pitchFamily="34" charset="0"/>
                <a:ea typeface="Verdana" panose="020B0604030504040204" pitchFamily="34" charset="0"/>
              </a:rPr>
              <a:t>ERC</a:t>
            </a:r>
            <a:endParaRPr lang="en-US" sz="2400" dirty="0">
              <a:solidFill>
                <a:schemeClr val="bg1">
                  <a:lumMod val="10000"/>
                </a:schemeClr>
              </a:solidFill>
              <a:latin typeface="Verdana" panose="020B0604030504040204" pitchFamily="34" charset="0"/>
              <a:ea typeface="Verdana" panose="020B0604030504040204" pitchFamily="34" charset="0"/>
            </a:endParaRPr>
          </a:p>
          <a:p>
            <a:pPr marL="0" indent="0">
              <a:buNone/>
            </a:pPr>
            <a:endParaRPr lang="en-US" sz="2400" dirty="0">
              <a:solidFill>
                <a:srgbClr val="FF6600"/>
              </a:solidFill>
              <a:latin typeface="Verdana" panose="020B0604030504040204" pitchFamily="34" charset="0"/>
              <a:ea typeface="Verdana" panose="020B0604030504040204" pitchFamily="34" charset="0"/>
            </a:endParaRPr>
          </a:p>
          <a:p>
            <a:r>
              <a:rPr lang="en-IE" sz="2400" u="sng" kern="100" dirty="0">
                <a:solidFill>
                  <a:srgbClr val="FF6600"/>
                </a:solidFill>
                <a:effectLst/>
                <a:latin typeface="Verdana" panose="020B0604030504040204" pitchFamily="34" charset="0"/>
                <a:ea typeface="Verdana" panose="020B0604030504040204" pitchFamily="34" charset="0"/>
                <a:cs typeface="Calibri" panose="020F0502020204030204" pitchFamily="34" charset="0"/>
                <a:hlinkClick r:id="rId7"/>
              </a:rPr>
              <a:t>EU Funding &amp; Tenders Portal</a:t>
            </a:r>
            <a:r>
              <a:rPr lang="en-IE" sz="2400" kern="100" dirty="0">
                <a:solidFill>
                  <a:schemeClr val="accent4"/>
                </a:solidFill>
                <a:effectLst/>
                <a:latin typeface="Verdana" panose="020B0604030504040204" pitchFamily="34" charset="0"/>
                <a:ea typeface="Verdana" panose="020B0604030504040204" pitchFamily="34" charset="0"/>
                <a:cs typeface="Calibri" panose="020F0502020204030204" pitchFamily="34" charset="0"/>
              </a:rPr>
              <a:t>:</a:t>
            </a:r>
            <a:r>
              <a:rPr lang="en-IE" sz="2400" kern="100" dirty="0">
                <a:solidFill>
                  <a:srgbClr val="FF6600"/>
                </a:solidFill>
                <a:effectLst/>
                <a:latin typeface="Verdana" panose="020B0604030504040204" pitchFamily="34" charset="0"/>
                <a:ea typeface="Verdana" panose="020B0604030504040204" pitchFamily="34" charset="0"/>
                <a:cs typeface="Calibri" panose="020F0502020204030204" pitchFamily="34" charset="0"/>
              </a:rPr>
              <a:t> </a:t>
            </a:r>
            <a:r>
              <a:rPr lang="el-GR" sz="2400" kern="100" dirty="0" smtClean="0">
                <a:effectLst/>
                <a:latin typeface="Verdana" panose="020B0604030504040204" pitchFamily="34" charset="0"/>
                <a:ea typeface="Verdana" panose="020B0604030504040204" pitchFamily="34" charset="0"/>
                <a:cs typeface="Calibri" panose="020F0502020204030204" pitchFamily="34" charset="0"/>
              </a:rPr>
              <a:t>δημοσίευση</a:t>
            </a:r>
            <a:r>
              <a:rPr lang="el-GR" sz="2400" kern="100" dirty="0" smtClean="0">
                <a:solidFill>
                  <a:srgbClr val="FF6600"/>
                </a:solidFill>
                <a:effectLst/>
                <a:latin typeface="Verdana" panose="020B0604030504040204" pitchFamily="34" charset="0"/>
                <a:ea typeface="Verdana" panose="020B0604030504040204" pitchFamily="34" charset="0"/>
                <a:cs typeface="Calibri" panose="020F0502020204030204" pitchFamily="34" charset="0"/>
              </a:rPr>
              <a:t> </a:t>
            </a:r>
            <a:r>
              <a:rPr lang="en-IE" sz="2400" kern="100" dirty="0">
                <a:solidFill>
                  <a:srgbClr val="FF6600"/>
                </a:solidFill>
                <a:latin typeface="Verdana" panose="020B0604030504040204" pitchFamily="34" charset="0"/>
                <a:ea typeface="Verdana" panose="020B0604030504040204" pitchFamily="34" charset="0"/>
                <a:cs typeface="Calibri" panose="020F0502020204030204" pitchFamily="34" charset="0"/>
              </a:rPr>
              <a:t>ERC calls</a:t>
            </a:r>
          </a:p>
        </p:txBody>
      </p:sp>
      <p:pic>
        <p:nvPicPr>
          <p:cNvPr id="9" name="Picture 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4401800" y="9205856"/>
            <a:ext cx="1081144" cy="1081144"/>
          </a:xfrm>
          <a:prstGeom prst="rect">
            <a:avLst/>
          </a:prstGeom>
        </p:spPr>
      </p:pic>
    </p:spTree>
    <p:extLst>
      <p:ext uri="{BB962C8B-B14F-4D97-AF65-F5344CB8AC3E}">
        <p14:creationId xmlns:p14="http://schemas.microsoft.com/office/powerpoint/2010/main" val="359481186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3355207" y="7237104"/>
            <a:ext cx="556111" cy="556111"/>
          </a:xfrm>
          <a:custGeom>
            <a:avLst/>
            <a:gdLst/>
            <a:ahLst/>
            <a:cxnLst/>
            <a:rect l="l" t="t" r="r" b="b"/>
            <a:pathLst>
              <a:path w="556111" h="556111">
                <a:moveTo>
                  <a:pt x="0" y="0"/>
                </a:moveTo>
                <a:lnTo>
                  <a:pt x="556111" y="0"/>
                </a:lnTo>
                <a:lnTo>
                  <a:pt x="556111" y="556111"/>
                </a:lnTo>
                <a:lnTo>
                  <a:pt x="0" y="556111"/>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a:ln cap="sq">
            <a:noFill/>
            <a:prstDash val="solid"/>
            <a:miter/>
          </a:ln>
        </p:spPr>
      </p:sp>
      <p:sp>
        <p:nvSpPr>
          <p:cNvPr id="3" name="Freeform 3"/>
          <p:cNvSpPr/>
          <p:nvPr/>
        </p:nvSpPr>
        <p:spPr>
          <a:xfrm>
            <a:off x="4883557" y="6314818"/>
            <a:ext cx="556111" cy="556111"/>
          </a:xfrm>
          <a:custGeom>
            <a:avLst/>
            <a:gdLst/>
            <a:ahLst/>
            <a:cxnLst/>
            <a:rect l="l" t="t" r="r" b="b"/>
            <a:pathLst>
              <a:path w="556111" h="556111">
                <a:moveTo>
                  <a:pt x="0" y="0"/>
                </a:moveTo>
                <a:lnTo>
                  <a:pt x="556111" y="0"/>
                </a:lnTo>
                <a:lnTo>
                  <a:pt x="556111" y="556112"/>
                </a:lnTo>
                <a:lnTo>
                  <a:pt x="0" y="556112"/>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4" name="Freeform 4"/>
          <p:cNvSpPr>
            <a:spLocks noChangeAspect="1"/>
          </p:cNvSpPr>
          <p:nvPr/>
        </p:nvSpPr>
        <p:spPr>
          <a:xfrm>
            <a:off x="4678058" y="789861"/>
            <a:ext cx="4367555" cy="1586616"/>
          </a:xfrm>
          <a:custGeom>
            <a:avLst/>
            <a:gdLst/>
            <a:ahLst/>
            <a:cxnLst/>
            <a:rect l="l" t="t" r="r" b="b"/>
            <a:pathLst>
              <a:path w="3753171" h="1363427">
                <a:moveTo>
                  <a:pt x="0" y="0"/>
                </a:moveTo>
                <a:lnTo>
                  <a:pt x="3753170" y="0"/>
                </a:lnTo>
                <a:lnTo>
                  <a:pt x="3753170" y="1363428"/>
                </a:lnTo>
                <a:lnTo>
                  <a:pt x="0" y="1363428"/>
                </a:lnTo>
                <a:lnTo>
                  <a:pt x="0" y="0"/>
                </a:lnTo>
                <a:close/>
              </a:path>
            </a:pathLst>
          </a:custGeom>
          <a:blipFill>
            <a:blip r:embed="rId6"/>
            <a:stretch>
              <a:fillRect/>
            </a:stretch>
          </a:blipFill>
        </p:spPr>
      </p:sp>
      <p:sp>
        <p:nvSpPr>
          <p:cNvPr id="5" name="Freeform 5"/>
          <p:cNvSpPr/>
          <p:nvPr/>
        </p:nvSpPr>
        <p:spPr>
          <a:xfrm>
            <a:off x="4883557" y="5628759"/>
            <a:ext cx="556111" cy="648527"/>
          </a:xfrm>
          <a:custGeom>
            <a:avLst/>
            <a:gdLst/>
            <a:ahLst/>
            <a:cxnLst/>
            <a:rect l="l" t="t" r="r" b="b"/>
            <a:pathLst>
              <a:path w="556111" h="648527">
                <a:moveTo>
                  <a:pt x="0" y="0"/>
                </a:moveTo>
                <a:lnTo>
                  <a:pt x="556111" y="0"/>
                </a:lnTo>
                <a:lnTo>
                  <a:pt x="556111" y="648526"/>
                </a:lnTo>
                <a:lnTo>
                  <a:pt x="0" y="648526"/>
                </a:lnTo>
                <a:lnTo>
                  <a:pt x="0" y="0"/>
                </a:lnTo>
                <a:close/>
              </a:path>
            </a:pathLst>
          </a:custGeom>
          <a:blipFill>
            <a:blip r:embed="rId7">
              <a:extLst>
                <a:ext uri="{96DAC541-7B7A-43D3-8B79-37D633B846F1}">
                  <asvg:svgBlip xmlns:asvg="http://schemas.microsoft.com/office/drawing/2016/SVG/main" xmlns="" r:embed="rId8"/>
                </a:ext>
              </a:extLst>
            </a:blip>
            <a:stretch>
              <a:fillRect/>
            </a:stretch>
          </a:blipFill>
        </p:spPr>
      </p:sp>
      <p:grpSp>
        <p:nvGrpSpPr>
          <p:cNvPr id="6" name="Group 6"/>
          <p:cNvGrpSpPr/>
          <p:nvPr/>
        </p:nvGrpSpPr>
        <p:grpSpPr>
          <a:xfrm>
            <a:off x="0" y="0"/>
            <a:ext cx="831817" cy="10287000"/>
            <a:chOff x="0" y="0"/>
            <a:chExt cx="281380" cy="3479800"/>
          </a:xfrm>
        </p:grpSpPr>
        <p:sp>
          <p:nvSpPr>
            <p:cNvPr id="7" name="Freeform 7"/>
            <p:cNvSpPr/>
            <p:nvPr/>
          </p:nvSpPr>
          <p:spPr>
            <a:xfrm>
              <a:off x="0" y="0"/>
              <a:ext cx="281380" cy="3479800"/>
            </a:xfrm>
            <a:custGeom>
              <a:avLst/>
              <a:gdLst/>
              <a:ahLst/>
              <a:cxnLst/>
              <a:rect l="l" t="t" r="r" b="b"/>
              <a:pathLst>
                <a:path w="281380" h="3479800">
                  <a:moveTo>
                    <a:pt x="0" y="0"/>
                  </a:moveTo>
                  <a:lnTo>
                    <a:pt x="281380" y="0"/>
                  </a:lnTo>
                  <a:lnTo>
                    <a:pt x="281380" y="3479800"/>
                  </a:lnTo>
                  <a:lnTo>
                    <a:pt x="0" y="3479800"/>
                  </a:lnTo>
                  <a:close/>
                </a:path>
              </a:pathLst>
            </a:custGeom>
            <a:solidFill>
              <a:srgbClr val="AF1E2D"/>
            </a:solidFill>
          </p:spPr>
        </p:sp>
      </p:grpSp>
      <p:grpSp>
        <p:nvGrpSpPr>
          <p:cNvPr id="8" name="Group 8"/>
          <p:cNvGrpSpPr/>
          <p:nvPr/>
        </p:nvGrpSpPr>
        <p:grpSpPr>
          <a:xfrm>
            <a:off x="10941313" y="8318452"/>
            <a:ext cx="1857375" cy="1804123"/>
            <a:chOff x="0" y="0"/>
            <a:chExt cx="812800" cy="812800"/>
          </a:xfrm>
        </p:grpSpPr>
        <p:sp>
          <p:nvSpPr>
            <p:cNvPr id="9" name="Freeform 9"/>
            <p:cNvSpPr/>
            <p:nvPr/>
          </p:nvSpPr>
          <p:spPr>
            <a:xfrm>
              <a:off x="0" y="0"/>
              <a:ext cx="812800" cy="812800"/>
            </a:xfrm>
            <a:custGeom>
              <a:avLst/>
              <a:gdLst/>
              <a:ahLst/>
              <a:cxnLst/>
              <a:rect l="l" t="t" r="r" b="b"/>
              <a:pathLst>
                <a:path w="812800" h="812800">
                  <a:moveTo>
                    <a:pt x="0" y="0"/>
                  </a:moveTo>
                  <a:lnTo>
                    <a:pt x="812800" y="0"/>
                  </a:lnTo>
                  <a:lnTo>
                    <a:pt x="812800" y="812800"/>
                  </a:lnTo>
                  <a:lnTo>
                    <a:pt x="0" y="812800"/>
                  </a:lnTo>
                  <a:close/>
                </a:path>
              </a:pathLst>
            </a:custGeom>
            <a:blipFill>
              <a:blip r:embed="rId9"/>
              <a:stretch>
                <a:fillRect/>
              </a:stretch>
            </a:blipFill>
          </p:spPr>
        </p:sp>
      </p:grpSp>
      <p:sp>
        <p:nvSpPr>
          <p:cNvPr id="10" name="Freeform 10"/>
          <p:cNvSpPr/>
          <p:nvPr/>
        </p:nvSpPr>
        <p:spPr>
          <a:xfrm>
            <a:off x="9275337" y="9027879"/>
            <a:ext cx="1618334" cy="716113"/>
          </a:xfrm>
          <a:custGeom>
            <a:avLst/>
            <a:gdLst/>
            <a:ahLst/>
            <a:cxnLst/>
            <a:rect l="l" t="t" r="r" b="b"/>
            <a:pathLst>
              <a:path w="1618334" h="716113">
                <a:moveTo>
                  <a:pt x="0" y="0"/>
                </a:moveTo>
                <a:lnTo>
                  <a:pt x="1618334" y="0"/>
                </a:lnTo>
                <a:lnTo>
                  <a:pt x="1618334" y="716113"/>
                </a:lnTo>
                <a:lnTo>
                  <a:pt x="0" y="716113"/>
                </a:lnTo>
                <a:lnTo>
                  <a:pt x="0" y="0"/>
                </a:lnTo>
                <a:close/>
              </a:path>
            </a:pathLst>
          </a:custGeom>
          <a:blipFill>
            <a:blip r:embed="rId10">
              <a:extLst>
                <a:ext uri="{96DAC541-7B7A-43D3-8B79-37D633B846F1}">
                  <asvg:svgBlip xmlns:asvg="http://schemas.microsoft.com/office/drawing/2016/SVG/main" xmlns="" r:embed="rId11"/>
                </a:ext>
              </a:extLst>
            </a:blip>
            <a:stretch>
              <a:fillRect/>
            </a:stretch>
          </a:blipFill>
        </p:spPr>
      </p:sp>
      <p:grpSp>
        <p:nvGrpSpPr>
          <p:cNvPr id="11" name="Group 11"/>
          <p:cNvGrpSpPr/>
          <p:nvPr/>
        </p:nvGrpSpPr>
        <p:grpSpPr>
          <a:xfrm>
            <a:off x="12954000" y="0"/>
            <a:ext cx="5334000" cy="10287000"/>
            <a:chOff x="2034060" y="0"/>
            <a:chExt cx="7112000" cy="13716000"/>
          </a:xfrm>
        </p:grpSpPr>
        <p:pic>
          <p:nvPicPr>
            <p:cNvPr id="12" name="Picture 12"/>
            <p:cNvPicPr>
              <a:picLocks noChangeAspect="1"/>
            </p:cNvPicPr>
            <p:nvPr/>
          </p:nvPicPr>
          <p:blipFill rotWithShape="1">
            <a:blip r:embed="rId12"/>
            <a:srcRect l="37042" r="26661"/>
            <a:stretch/>
          </p:blipFill>
          <p:spPr>
            <a:xfrm>
              <a:off x="2034060" y="0"/>
              <a:ext cx="7112000" cy="13716000"/>
            </a:xfrm>
            <a:prstGeom prst="rect">
              <a:avLst/>
            </a:prstGeom>
          </p:spPr>
        </p:pic>
      </p:grpSp>
      <p:sp>
        <p:nvSpPr>
          <p:cNvPr id="13" name="TextBox 13"/>
          <p:cNvSpPr txBox="1"/>
          <p:nvPr/>
        </p:nvSpPr>
        <p:spPr>
          <a:xfrm>
            <a:off x="1143000" y="2699933"/>
            <a:ext cx="11655687" cy="1077218"/>
          </a:xfrm>
          <a:prstGeom prst="rect">
            <a:avLst/>
          </a:prstGeom>
        </p:spPr>
        <p:txBody>
          <a:bodyPr wrap="square" lIns="0" tIns="0" rIns="0" bIns="0" rtlCol="0" anchor="t">
            <a:spAutoFit/>
          </a:bodyPr>
          <a:lstStyle/>
          <a:p>
            <a:pPr marL="0" lvl="0" indent="0" algn="ctr">
              <a:lnSpc>
                <a:spcPts val="8400"/>
              </a:lnSpc>
              <a:spcBef>
                <a:spcPct val="0"/>
              </a:spcBef>
            </a:pPr>
            <a:r>
              <a:rPr lang="el-GR" sz="5400" b="1" dirty="0" smtClean="0">
                <a:solidFill>
                  <a:srgbClr val="3A3A3C"/>
                </a:solidFill>
                <a:ea typeface="Helios Bold"/>
                <a:cs typeface="Helios Bold"/>
                <a:sym typeface="Helios Bold"/>
              </a:rPr>
              <a:t>Ευχαριστώ πολύ για την προσοχή σας!</a:t>
            </a:r>
            <a:endParaRPr lang="en-US" sz="5400" b="1" dirty="0">
              <a:solidFill>
                <a:srgbClr val="3A3A3C"/>
              </a:solidFill>
              <a:ea typeface="Helios Bold"/>
              <a:cs typeface="Helios Bold"/>
              <a:sym typeface="Helios Bold"/>
            </a:endParaRPr>
          </a:p>
        </p:txBody>
      </p:sp>
      <p:sp>
        <p:nvSpPr>
          <p:cNvPr id="14" name="TextBox 14"/>
          <p:cNvSpPr txBox="1"/>
          <p:nvPr/>
        </p:nvSpPr>
        <p:spPr>
          <a:xfrm>
            <a:off x="4910683" y="4285563"/>
            <a:ext cx="5014045" cy="469872"/>
          </a:xfrm>
          <a:prstGeom prst="rect">
            <a:avLst/>
          </a:prstGeom>
        </p:spPr>
        <p:txBody>
          <a:bodyPr lIns="0" tIns="0" rIns="0" bIns="0" rtlCol="0" anchor="t">
            <a:spAutoFit/>
          </a:bodyPr>
          <a:lstStyle/>
          <a:p>
            <a:pPr marL="0" lvl="1" indent="0" algn="just">
              <a:lnSpc>
                <a:spcPts val="3919"/>
              </a:lnSpc>
              <a:spcBef>
                <a:spcPct val="0"/>
              </a:spcBef>
            </a:pPr>
            <a:r>
              <a:rPr lang="el-GR" sz="2799" b="1" spc="-55" dirty="0" smtClean="0">
                <a:solidFill>
                  <a:srgbClr val="3E3E3F"/>
                </a:solidFill>
                <a:ea typeface="Helios Bold"/>
                <a:cs typeface="Helios Bold"/>
                <a:sym typeface="Helios Bold"/>
              </a:rPr>
              <a:t>Δρ. Ευρώπη-Σοφία </a:t>
            </a:r>
            <a:r>
              <a:rPr lang="el-GR" sz="2799" b="1" spc="-55" dirty="0">
                <a:solidFill>
                  <a:srgbClr val="3E3E3F"/>
                </a:solidFill>
                <a:ea typeface="Helios Bold"/>
                <a:cs typeface="Helios Bold"/>
                <a:sym typeface="Helios Bold"/>
              </a:rPr>
              <a:t>Δαλαμπίρα</a:t>
            </a:r>
            <a:endParaRPr lang="en-US" sz="2799" b="1" spc="-55" dirty="0">
              <a:solidFill>
                <a:srgbClr val="3E3E3F"/>
              </a:solidFill>
              <a:ea typeface="Helios Bold"/>
              <a:cs typeface="Helios Bold"/>
              <a:sym typeface="Helios Bold"/>
            </a:endParaRPr>
          </a:p>
        </p:txBody>
      </p:sp>
      <p:sp>
        <p:nvSpPr>
          <p:cNvPr id="15" name="TextBox 15"/>
          <p:cNvSpPr txBox="1"/>
          <p:nvPr/>
        </p:nvSpPr>
        <p:spPr>
          <a:xfrm>
            <a:off x="1752601" y="4814704"/>
            <a:ext cx="11277600" cy="974626"/>
          </a:xfrm>
          <a:prstGeom prst="rect">
            <a:avLst/>
          </a:prstGeom>
        </p:spPr>
        <p:txBody>
          <a:bodyPr wrap="square" lIns="0" tIns="0" rIns="0" bIns="0" rtlCol="0" anchor="t">
            <a:spAutoFit/>
          </a:bodyPr>
          <a:lstStyle/>
          <a:p>
            <a:pPr marL="0" lvl="1" indent="0" algn="ctr">
              <a:lnSpc>
                <a:spcPts val="3779"/>
              </a:lnSpc>
              <a:spcBef>
                <a:spcPct val="0"/>
              </a:spcBef>
            </a:pPr>
            <a:r>
              <a:rPr lang="en-US" sz="2699" spc="-53" dirty="0">
                <a:solidFill>
                  <a:srgbClr val="AF1E2D"/>
                </a:solidFill>
                <a:ea typeface="Helios"/>
                <a:cs typeface="Helios"/>
                <a:sym typeface="Helios"/>
              </a:rPr>
              <a:t>Technology Transfer Consultant | NCP (Cluster 6, ERC, Research Infrastructures)</a:t>
            </a:r>
          </a:p>
          <a:p>
            <a:pPr marL="0" lvl="1" indent="0" algn="ctr">
              <a:lnSpc>
                <a:spcPts val="3779"/>
              </a:lnSpc>
              <a:spcBef>
                <a:spcPct val="0"/>
              </a:spcBef>
            </a:pPr>
            <a:r>
              <a:rPr lang="en-US" sz="2699" spc="-53" dirty="0" smtClean="0">
                <a:solidFill>
                  <a:srgbClr val="AF1E2D"/>
                </a:solidFill>
                <a:ea typeface="Helios"/>
                <a:cs typeface="Helios"/>
                <a:sym typeface="Helios"/>
              </a:rPr>
              <a:t> </a:t>
            </a:r>
            <a:endParaRPr lang="en-US" sz="2699" spc="-53" dirty="0">
              <a:solidFill>
                <a:srgbClr val="AF1E2D"/>
              </a:solidFill>
              <a:ea typeface="Helios"/>
              <a:cs typeface="Helios"/>
              <a:sym typeface="Helios"/>
            </a:endParaRPr>
          </a:p>
        </p:txBody>
      </p:sp>
      <p:sp>
        <p:nvSpPr>
          <p:cNvPr id="16" name="TextBox 16"/>
          <p:cNvSpPr txBox="1"/>
          <p:nvPr/>
        </p:nvSpPr>
        <p:spPr>
          <a:xfrm>
            <a:off x="4114713" y="7304557"/>
            <a:ext cx="6718965" cy="421206"/>
          </a:xfrm>
          <a:prstGeom prst="rect">
            <a:avLst/>
          </a:prstGeom>
        </p:spPr>
        <p:txBody>
          <a:bodyPr wrap="square" lIns="0" tIns="0" rIns="0" bIns="0" rtlCol="0" anchor="t">
            <a:spAutoFit/>
          </a:bodyPr>
          <a:lstStyle/>
          <a:p>
            <a:pPr marL="0" lvl="1" indent="0" algn="just">
              <a:lnSpc>
                <a:spcPts val="3499"/>
              </a:lnSpc>
              <a:spcBef>
                <a:spcPct val="0"/>
              </a:spcBef>
            </a:pPr>
            <a:r>
              <a:rPr lang="en-US" sz="2499" spc="-49" dirty="0">
                <a:solidFill>
                  <a:srgbClr val="3A3A3C"/>
                </a:solidFill>
                <a:ea typeface="Helios"/>
                <a:cs typeface="Helios"/>
                <a:sym typeface="Helios"/>
                <a:hlinkClick r:id="rId13"/>
              </a:rPr>
              <a:t>www.praxinetwork.gr</a:t>
            </a:r>
            <a:r>
              <a:rPr lang="el-GR" sz="2499" spc="-49" dirty="0">
                <a:solidFill>
                  <a:srgbClr val="3A3A3C"/>
                </a:solidFill>
                <a:ea typeface="Helios"/>
                <a:cs typeface="Helios"/>
                <a:sym typeface="Helios"/>
              </a:rPr>
              <a:t>  |   </a:t>
            </a:r>
            <a:r>
              <a:rPr lang="en-US" sz="2499" spc="-49" dirty="0">
                <a:solidFill>
                  <a:srgbClr val="3A3A3C"/>
                </a:solidFill>
                <a:ea typeface="Helios"/>
                <a:cs typeface="Helios"/>
                <a:sym typeface="Helios"/>
                <a:hlinkClick r:id="rId14"/>
              </a:rPr>
              <a:t>www.horizoneurope.gr</a:t>
            </a:r>
            <a:r>
              <a:rPr lang="en-US" sz="2499" spc="-49" dirty="0">
                <a:solidFill>
                  <a:srgbClr val="3A3A3C"/>
                </a:solidFill>
                <a:ea typeface="Helios"/>
                <a:cs typeface="Helios"/>
                <a:sym typeface="Helios"/>
              </a:rPr>
              <a:t> </a:t>
            </a:r>
          </a:p>
        </p:txBody>
      </p:sp>
      <p:sp>
        <p:nvSpPr>
          <p:cNvPr id="17" name="TextBox 17"/>
          <p:cNvSpPr txBox="1"/>
          <p:nvPr/>
        </p:nvSpPr>
        <p:spPr>
          <a:xfrm>
            <a:off x="5616889" y="6107743"/>
            <a:ext cx="3788059" cy="897682"/>
          </a:xfrm>
          <a:prstGeom prst="rect">
            <a:avLst/>
          </a:prstGeom>
        </p:spPr>
        <p:txBody>
          <a:bodyPr lIns="0" tIns="0" rIns="0" bIns="0" rtlCol="0" anchor="t">
            <a:spAutoFit/>
          </a:bodyPr>
          <a:lstStyle/>
          <a:p>
            <a:pPr marL="0" lvl="1" indent="0" algn="just">
              <a:lnSpc>
                <a:spcPts val="3499"/>
              </a:lnSpc>
              <a:spcBef>
                <a:spcPct val="0"/>
              </a:spcBef>
            </a:pPr>
            <a:r>
              <a:rPr lang="en-US" sz="2499" spc="-49" dirty="0" smtClean="0">
                <a:solidFill>
                  <a:srgbClr val="3A3A3C"/>
                </a:solidFill>
                <a:ea typeface="Helios"/>
                <a:cs typeface="Helios"/>
                <a:sym typeface="Helios"/>
                <a:hlinkClick r:id="rId15"/>
              </a:rPr>
              <a:t>dalampira@praxinetwork.gr</a:t>
            </a:r>
            <a:endParaRPr lang="en-US" sz="2499" spc="-49" dirty="0" smtClean="0">
              <a:solidFill>
                <a:srgbClr val="3A3A3C"/>
              </a:solidFill>
              <a:ea typeface="Helios"/>
              <a:cs typeface="Helios"/>
              <a:sym typeface="Helios"/>
            </a:endParaRPr>
          </a:p>
          <a:p>
            <a:pPr marL="0" lvl="1" indent="0" algn="just">
              <a:lnSpc>
                <a:spcPts val="3499"/>
              </a:lnSpc>
              <a:spcBef>
                <a:spcPct val="0"/>
              </a:spcBef>
            </a:pPr>
            <a:r>
              <a:rPr lang="en-US" sz="2499" spc="-49" dirty="0" smtClean="0">
                <a:solidFill>
                  <a:srgbClr val="3A3A3C"/>
                </a:solidFill>
                <a:ea typeface="Helios"/>
                <a:cs typeface="Helios"/>
                <a:sym typeface="Helios"/>
                <a:hlinkClick r:id="rId16"/>
              </a:rPr>
              <a:t>erc@praxinetwork.gr</a:t>
            </a:r>
            <a:r>
              <a:rPr lang="en-US" sz="2499" spc="-49" dirty="0" smtClean="0">
                <a:solidFill>
                  <a:srgbClr val="3A3A3C"/>
                </a:solidFill>
                <a:ea typeface="Helios"/>
                <a:cs typeface="Helios"/>
                <a:sym typeface="Helios"/>
              </a:rPr>
              <a:t>   </a:t>
            </a:r>
            <a:endParaRPr lang="en-US" sz="2499" spc="-49" dirty="0">
              <a:solidFill>
                <a:srgbClr val="3A3A3C"/>
              </a:solidFill>
              <a:ea typeface="Helios"/>
              <a:cs typeface="Helios"/>
              <a:sym typeface="Helios"/>
            </a:endParaRPr>
          </a:p>
        </p:txBody>
      </p:sp>
      <p:sp>
        <p:nvSpPr>
          <p:cNvPr id="18" name="TextBox 18"/>
          <p:cNvSpPr txBox="1"/>
          <p:nvPr/>
        </p:nvSpPr>
        <p:spPr>
          <a:xfrm>
            <a:off x="5637952" y="5718072"/>
            <a:ext cx="3559508" cy="448841"/>
          </a:xfrm>
          <a:prstGeom prst="rect">
            <a:avLst/>
          </a:prstGeom>
        </p:spPr>
        <p:txBody>
          <a:bodyPr lIns="0" tIns="0" rIns="0" bIns="0" rtlCol="0" anchor="t">
            <a:spAutoFit/>
          </a:bodyPr>
          <a:lstStyle/>
          <a:p>
            <a:pPr marL="0" lvl="1" indent="0" algn="just">
              <a:lnSpc>
                <a:spcPts val="3499"/>
              </a:lnSpc>
              <a:spcBef>
                <a:spcPct val="0"/>
              </a:spcBef>
            </a:pPr>
            <a:r>
              <a:rPr lang="en-US" sz="2499" spc="-49" dirty="0">
                <a:solidFill>
                  <a:srgbClr val="3A3A3C"/>
                </a:solidFill>
                <a:ea typeface="Helios"/>
                <a:cs typeface="Helios"/>
                <a:sym typeface="Helios"/>
              </a:rPr>
              <a:t>+30 2310 990403</a:t>
            </a:r>
          </a:p>
        </p:txBody>
      </p:sp>
      <p:sp>
        <p:nvSpPr>
          <p:cNvPr id="20" name="Rectangle 3"/>
          <p:cNvSpPr>
            <a:spLocks noChangeArrowheads="1"/>
          </p:cNvSpPr>
          <p:nvPr/>
        </p:nvSpPr>
        <p:spPr bwMode="auto">
          <a:xfrm>
            <a:off x="4750520" y="7763360"/>
            <a:ext cx="5486400" cy="646331"/>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1" i="0" u="none" strike="noStrike" cap="none" normalizeH="0" baseline="0" dirty="0">
                <a:ln>
                  <a:noFill/>
                </a:ln>
                <a:solidFill>
                  <a:srgbClr val="000000"/>
                </a:solidFill>
                <a:effectLst/>
                <a:ea typeface="Times New Roman" panose="02020603050405020304" pitchFamily="18" charset="0"/>
                <a:cs typeface="Segoe UI" panose="020B0502040204020203" pitchFamily="34" charset="0"/>
              </a:rPr>
              <a:t/>
            </a:r>
            <a:br>
              <a:rPr kumimoji="0" lang="en-US" altLang="en-US" b="1" i="0" u="none" strike="noStrike" cap="none" normalizeH="0" baseline="0" dirty="0">
                <a:ln>
                  <a:noFill/>
                </a:ln>
                <a:solidFill>
                  <a:srgbClr val="000000"/>
                </a:solidFill>
                <a:effectLst/>
                <a:ea typeface="Times New Roman" panose="02020603050405020304" pitchFamily="18" charset="0"/>
                <a:cs typeface="Segoe UI" panose="020B0502040204020203" pitchFamily="34" charset="0"/>
              </a:rPr>
            </a:br>
            <a:r>
              <a:rPr kumimoji="0" lang="en-US" altLang="en-US" b="0" i="0" u="none" strike="noStrike" cap="none" normalizeH="0" baseline="0" dirty="0">
                <a:ln>
                  <a:noFill/>
                </a:ln>
                <a:solidFill>
                  <a:srgbClr val="1D2D45"/>
                </a:solidFill>
                <a:effectLst/>
                <a:ea typeface="Times New Roman" panose="02020603050405020304" pitchFamily="18" charset="0"/>
                <a:cs typeface="Segoe UI" panose="020B0502040204020203" pitchFamily="34" charset="0"/>
              </a:rPr>
              <a:t>Stay connected! Sign up for our</a:t>
            </a:r>
            <a:r>
              <a:rPr kumimoji="0" lang="en-US" altLang="en-US" b="0" i="0" u="none" strike="noStrike" cap="none" normalizeH="0" baseline="0" dirty="0">
                <a:ln>
                  <a:noFill/>
                </a:ln>
                <a:solidFill>
                  <a:srgbClr val="000000"/>
                </a:solidFill>
                <a:effectLst/>
                <a:ea typeface="Times New Roman" panose="02020603050405020304" pitchFamily="18" charset="0"/>
                <a:cs typeface="Segoe UI" panose="020B0502040204020203" pitchFamily="34" charset="0"/>
              </a:rPr>
              <a:t> </a:t>
            </a:r>
            <a:r>
              <a:rPr kumimoji="0" lang="en-US" altLang="en-US" b="0" i="0" u="none" strike="noStrike" cap="none" normalizeH="0" baseline="0" dirty="0">
                <a:ln>
                  <a:noFill/>
                </a:ln>
                <a:solidFill>
                  <a:srgbClr val="0000FF"/>
                </a:solidFill>
                <a:effectLst/>
                <a:ea typeface="Times New Roman" panose="02020603050405020304" pitchFamily="18" charset="0"/>
                <a:cs typeface="Segoe UI" panose="020B0502040204020203" pitchFamily="34" charset="0"/>
                <a:hlinkClick r:id="rId17"/>
              </a:rPr>
              <a:t>newsletter</a:t>
            </a:r>
            <a:r>
              <a:rPr kumimoji="0" lang="en-US" altLang="en-US" b="0" i="0" u="none" strike="noStrike" cap="none" normalizeH="0" baseline="0" dirty="0">
                <a:ln>
                  <a:noFill/>
                </a:ln>
                <a:solidFill>
                  <a:srgbClr val="1D2D45"/>
                </a:solidFill>
                <a:effectLst/>
                <a:ea typeface="Times New Roman" panose="02020603050405020304" pitchFamily="18" charset="0"/>
                <a:cs typeface="Segoe UI" panose="020B0502040204020203" pitchFamily="34" charset="0"/>
              </a:rPr>
              <a:t>.</a:t>
            </a:r>
            <a:endParaRPr kumimoji="0" lang="en-US" altLang="en-US" b="0" i="0" u="none" strike="noStrike" cap="none" normalizeH="0" baseline="0" dirty="0">
              <a:ln>
                <a:noFill/>
              </a:ln>
              <a:solidFill>
                <a:schemeClr val="tx1"/>
              </a:solidFill>
              <a:effectLst/>
            </a:endParaRPr>
          </a:p>
        </p:txBody>
      </p:sp>
      <p:pic>
        <p:nvPicPr>
          <p:cNvPr id="27" name="Picture 26"/>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13929091" y="6515552"/>
            <a:ext cx="3788277" cy="3788277"/>
          </a:xfrm>
          <a:prstGeom prst="rect">
            <a:avLst/>
          </a:prstGeom>
        </p:spPr>
      </p:pic>
    </p:spTree>
    <p:extLst>
      <p:ext uri="{BB962C8B-B14F-4D97-AF65-F5344CB8AC3E}">
        <p14:creationId xmlns:p14="http://schemas.microsoft.com/office/powerpoint/2010/main" val="53497933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252DF8-43AC-325F-50D3-E582E0A3EE0F}"/>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363E43C1-1298-8F7A-8C5D-5AEBFEEE31B4}"/>
              </a:ext>
            </a:extLst>
          </p:cNvPr>
          <p:cNvGrpSpPr/>
          <p:nvPr/>
        </p:nvGrpSpPr>
        <p:grpSpPr>
          <a:xfrm rot="-10800000">
            <a:off x="-1" y="345281"/>
            <a:ext cx="16687800" cy="1021556"/>
            <a:chOff x="0" y="0"/>
            <a:chExt cx="604777" cy="58309"/>
          </a:xfrm>
        </p:grpSpPr>
        <p:sp>
          <p:nvSpPr>
            <p:cNvPr id="3" name="Freeform 3">
              <a:extLst>
                <a:ext uri="{FF2B5EF4-FFF2-40B4-BE49-F238E27FC236}">
                  <a16:creationId xmlns:a16="http://schemas.microsoft.com/office/drawing/2014/main" id="{E8598D0C-8998-61AE-7434-3F620AFDD1C5}"/>
                </a:ext>
              </a:extLst>
            </p:cNvPr>
            <p:cNvSpPr/>
            <p:nvPr/>
          </p:nvSpPr>
          <p:spPr>
            <a:xfrm>
              <a:off x="0" y="0"/>
              <a:ext cx="604777" cy="58309"/>
            </a:xfrm>
            <a:custGeom>
              <a:avLst/>
              <a:gdLst/>
              <a:ahLst/>
              <a:cxnLst/>
              <a:rect l="l" t="t" r="r" b="b"/>
              <a:pathLst>
                <a:path w="604777" h="58309">
                  <a:moveTo>
                    <a:pt x="0" y="0"/>
                  </a:moveTo>
                  <a:lnTo>
                    <a:pt x="604777" y="0"/>
                  </a:lnTo>
                  <a:lnTo>
                    <a:pt x="604777" y="58309"/>
                  </a:lnTo>
                  <a:lnTo>
                    <a:pt x="0" y="58309"/>
                  </a:lnTo>
                  <a:close/>
                </a:path>
              </a:pathLst>
            </a:custGeom>
            <a:solidFill>
              <a:srgbClr val="AF1E2D"/>
            </a:solidFill>
          </p:spPr>
        </p:sp>
        <p:sp>
          <p:nvSpPr>
            <p:cNvPr id="4" name="TextBox 4">
              <a:extLst>
                <a:ext uri="{FF2B5EF4-FFF2-40B4-BE49-F238E27FC236}">
                  <a16:creationId xmlns:a16="http://schemas.microsoft.com/office/drawing/2014/main" id="{C1612929-D983-6253-89B2-E58696EE6344}"/>
                </a:ext>
              </a:extLst>
            </p:cNvPr>
            <p:cNvSpPr txBox="1"/>
            <p:nvPr/>
          </p:nvSpPr>
          <p:spPr>
            <a:xfrm>
              <a:off x="0" y="-38100"/>
              <a:ext cx="604777" cy="96409"/>
            </a:xfrm>
            <a:prstGeom prst="rect">
              <a:avLst/>
            </a:prstGeom>
          </p:spPr>
          <p:txBody>
            <a:bodyPr lIns="50800" tIns="50800" rIns="50800" bIns="50800" rtlCol="0" anchor="ctr"/>
            <a:lstStyle/>
            <a:p>
              <a:pPr algn="ctr">
                <a:lnSpc>
                  <a:spcPts val="2100"/>
                </a:lnSpc>
              </a:pPr>
              <a:endParaRPr>
                <a:latin typeface="Verdana" panose="020B0604030504040204" pitchFamily="34" charset="0"/>
                <a:ea typeface="Verdana" panose="020B0604030504040204" pitchFamily="34" charset="0"/>
              </a:endParaRPr>
            </a:p>
          </p:txBody>
        </p:sp>
      </p:grpSp>
      <p:sp>
        <p:nvSpPr>
          <p:cNvPr id="5" name="TextBox 5">
            <a:extLst>
              <a:ext uri="{FF2B5EF4-FFF2-40B4-BE49-F238E27FC236}">
                <a16:creationId xmlns:a16="http://schemas.microsoft.com/office/drawing/2014/main" id="{D7ADCD5F-9BC4-F48C-28EE-983F24C0C9C2}"/>
              </a:ext>
            </a:extLst>
          </p:cNvPr>
          <p:cNvSpPr txBox="1"/>
          <p:nvPr/>
        </p:nvSpPr>
        <p:spPr>
          <a:xfrm>
            <a:off x="794196" y="508397"/>
            <a:ext cx="15665004" cy="692497"/>
          </a:xfrm>
          <a:prstGeom prst="rect">
            <a:avLst/>
          </a:prstGeom>
        </p:spPr>
        <p:txBody>
          <a:bodyPr wrap="square" lIns="0" tIns="0" rIns="0" bIns="0" rtlCol="0" anchor="t">
            <a:spAutoFit/>
          </a:bodyPr>
          <a:lstStyle/>
          <a:p>
            <a:pPr>
              <a:lnSpc>
                <a:spcPts val="5399"/>
              </a:lnSpc>
            </a:pPr>
            <a:r>
              <a:rPr lang="el-GR" sz="4450" dirty="0">
                <a:solidFill>
                  <a:srgbClr val="FFFFFF"/>
                </a:solidFill>
                <a:latin typeface="Verdana" panose="020B0604030504040204" pitchFamily="34" charset="0"/>
                <a:ea typeface="Verdana" panose="020B0604030504040204" pitchFamily="34" charset="0"/>
                <a:cs typeface="Helios"/>
              </a:rPr>
              <a:t>Ποιο είναι το προφίλ ενός </a:t>
            </a:r>
            <a:r>
              <a:rPr lang="el-GR" sz="4450" dirty="0" smtClean="0">
                <a:solidFill>
                  <a:srgbClr val="FFFFFF"/>
                </a:solidFill>
                <a:latin typeface="Verdana" panose="020B0604030504040204" pitchFamily="34" charset="0"/>
                <a:ea typeface="Verdana" panose="020B0604030504040204" pitchFamily="34" charset="0"/>
                <a:cs typeface="Helios"/>
              </a:rPr>
              <a:t>υποψηφίου… «συνήθως»;</a:t>
            </a:r>
            <a:endParaRPr lang="en-US" sz="4450" dirty="0">
              <a:solidFill>
                <a:srgbClr val="FFFFFF"/>
              </a:solidFill>
              <a:latin typeface="Verdana" panose="020B0604030504040204" pitchFamily="34" charset="0"/>
              <a:ea typeface="Verdana" panose="020B0604030504040204" pitchFamily="34" charset="0"/>
              <a:cs typeface="Helios"/>
            </a:endParaRPr>
          </a:p>
        </p:txBody>
      </p:sp>
      <p:sp>
        <p:nvSpPr>
          <p:cNvPr id="6" name="Freeform 6">
            <a:extLst>
              <a:ext uri="{FF2B5EF4-FFF2-40B4-BE49-F238E27FC236}">
                <a16:creationId xmlns:a16="http://schemas.microsoft.com/office/drawing/2014/main" id="{A915041F-AB3C-6566-F826-41193A3A61CF}"/>
              </a:ext>
            </a:extLst>
          </p:cNvPr>
          <p:cNvSpPr/>
          <p:nvPr/>
        </p:nvSpPr>
        <p:spPr>
          <a:xfrm>
            <a:off x="15624473" y="9189377"/>
            <a:ext cx="2386120" cy="866814"/>
          </a:xfrm>
          <a:custGeom>
            <a:avLst/>
            <a:gdLst/>
            <a:ahLst/>
            <a:cxnLst/>
            <a:rect l="l" t="t" r="r" b="b"/>
            <a:pathLst>
              <a:path w="2386120" h="866814">
                <a:moveTo>
                  <a:pt x="0" y="0"/>
                </a:moveTo>
                <a:lnTo>
                  <a:pt x="2386119" y="0"/>
                </a:lnTo>
                <a:lnTo>
                  <a:pt x="2386119" y="866814"/>
                </a:lnTo>
                <a:lnTo>
                  <a:pt x="0" y="866814"/>
                </a:lnTo>
                <a:lnTo>
                  <a:pt x="0" y="0"/>
                </a:lnTo>
                <a:close/>
              </a:path>
            </a:pathLst>
          </a:custGeom>
          <a:blipFill>
            <a:blip r:embed="rId2"/>
            <a:stretch>
              <a:fillRect/>
            </a:stretch>
          </a:blipFill>
        </p:spPr>
      </p:sp>
      <p:graphicFrame>
        <p:nvGraphicFramePr>
          <p:cNvPr id="17" name="Table 16">
            <a:extLst>
              <a:ext uri="{FF2B5EF4-FFF2-40B4-BE49-F238E27FC236}">
                <a16:creationId xmlns:a16="http://schemas.microsoft.com/office/drawing/2014/main" id="{402F725D-C047-FF4A-9D82-53C24B89FC80}"/>
              </a:ext>
            </a:extLst>
          </p:cNvPr>
          <p:cNvGraphicFramePr>
            <a:graphicFrameLocks noGrp="1"/>
          </p:cNvGraphicFramePr>
          <p:nvPr>
            <p:extLst>
              <p:ext uri="{D42A27DB-BD31-4B8C-83A1-F6EECF244321}">
                <p14:modId xmlns:p14="http://schemas.microsoft.com/office/powerpoint/2010/main" val="1778331773"/>
              </p:ext>
            </p:extLst>
          </p:nvPr>
        </p:nvGraphicFramePr>
        <p:xfrm>
          <a:off x="137160" y="1790700"/>
          <a:ext cx="17541240" cy="5760720"/>
        </p:xfrm>
        <a:graphic>
          <a:graphicData uri="http://schemas.openxmlformats.org/drawingml/2006/table">
            <a:tbl>
              <a:tblPr firstRow="1" bandRow="1">
                <a:tableStyleId>{21E4AEA4-8DFA-4A89-87EB-49C32662AFE0}</a:tableStyleId>
              </a:tblPr>
              <a:tblGrid>
                <a:gridCol w="5847080">
                  <a:extLst>
                    <a:ext uri="{9D8B030D-6E8A-4147-A177-3AD203B41FA5}">
                      <a16:colId xmlns:a16="http://schemas.microsoft.com/office/drawing/2014/main" val="1598833313"/>
                    </a:ext>
                  </a:extLst>
                </a:gridCol>
                <a:gridCol w="5847080">
                  <a:extLst>
                    <a:ext uri="{9D8B030D-6E8A-4147-A177-3AD203B41FA5}">
                      <a16:colId xmlns:a16="http://schemas.microsoft.com/office/drawing/2014/main" val="4039196917"/>
                    </a:ext>
                  </a:extLst>
                </a:gridCol>
                <a:gridCol w="5847080">
                  <a:extLst>
                    <a:ext uri="{9D8B030D-6E8A-4147-A177-3AD203B41FA5}">
                      <a16:colId xmlns:a16="http://schemas.microsoft.com/office/drawing/2014/main" val="2928934654"/>
                    </a:ext>
                  </a:extLst>
                </a:gridCol>
              </a:tblGrid>
              <a:tr h="370840">
                <a:tc>
                  <a:txBody>
                    <a:bodyPr/>
                    <a:lstStyle/>
                    <a:p>
                      <a:pPr algn="ctr"/>
                      <a:r>
                        <a:rPr lang="en-US" sz="2400" dirty="0">
                          <a:latin typeface="Verdana" panose="020B0604030504040204" pitchFamily="34" charset="0"/>
                          <a:ea typeface="Verdana" panose="020B0604030504040204" pitchFamily="34" charset="0"/>
                        </a:rPr>
                        <a:t>CV and Track record aspect </a:t>
                      </a:r>
                    </a:p>
                  </a:txBody>
                  <a:tcPr/>
                </a:tc>
                <a:tc>
                  <a:txBody>
                    <a:bodyPr/>
                    <a:lstStyle/>
                    <a:p>
                      <a:pPr lvl="0" algn="ctr">
                        <a:lnSpc>
                          <a:spcPct val="100000"/>
                        </a:lnSpc>
                        <a:spcBef>
                          <a:spcPts val="0"/>
                        </a:spcBef>
                        <a:spcAft>
                          <a:spcPts val="0"/>
                        </a:spcAft>
                        <a:buNone/>
                      </a:pPr>
                      <a:r>
                        <a:rPr lang="en-US" sz="2400" u="none" strike="noStrike" noProof="0" dirty="0">
                          <a:latin typeface="Verdana" panose="020B0604030504040204" pitchFamily="34" charset="0"/>
                          <a:ea typeface="Verdana" panose="020B0604030504040204" pitchFamily="34" charset="0"/>
                        </a:rPr>
                        <a:t>Early &amp; Mid-Career researcher (</a:t>
                      </a:r>
                      <a:r>
                        <a:rPr lang="en-US" sz="2400" u="none" strike="noStrike" noProof="0" dirty="0" err="1">
                          <a:latin typeface="Verdana" panose="020B0604030504040204" pitchFamily="34" charset="0"/>
                          <a:ea typeface="Verdana" panose="020B0604030504040204" pitchFamily="34" charset="0"/>
                        </a:rPr>
                        <a:t>StG</a:t>
                      </a:r>
                      <a:r>
                        <a:rPr lang="en-US" sz="2400" u="none" strike="noStrike" noProof="0" dirty="0">
                          <a:latin typeface="Verdana" panose="020B0604030504040204" pitchFamily="34" charset="0"/>
                          <a:ea typeface="Verdana" panose="020B0604030504040204" pitchFamily="34" charset="0"/>
                        </a:rPr>
                        <a:t> &amp; </a:t>
                      </a:r>
                      <a:r>
                        <a:rPr lang="en-US" sz="2400" u="none" strike="noStrike" noProof="0" dirty="0" err="1">
                          <a:latin typeface="Verdana" panose="020B0604030504040204" pitchFamily="34" charset="0"/>
                          <a:ea typeface="Verdana" panose="020B0604030504040204" pitchFamily="34" charset="0"/>
                        </a:rPr>
                        <a:t>CoG</a:t>
                      </a:r>
                      <a:r>
                        <a:rPr lang="en-US" sz="2400" u="none" strike="noStrike" noProof="0" dirty="0">
                          <a:latin typeface="Verdana" panose="020B0604030504040204" pitchFamily="34" charset="0"/>
                          <a:ea typeface="Verdana" panose="020B0604030504040204" pitchFamily="34" charset="0"/>
                        </a:rPr>
                        <a:t>)</a:t>
                      </a:r>
                      <a:endParaRPr lang="en-US" sz="2400" b="1" i="0" u="none" strike="noStrike" noProof="0" dirty="0">
                        <a:solidFill>
                          <a:srgbClr val="FFFFFF"/>
                        </a:solidFill>
                        <a:latin typeface="Verdana" panose="020B0604030504040204" pitchFamily="34" charset="0"/>
                        <a:ea typeface="Verdana" panose="020B0604030504040204" pitchFamily="34" charset="0"/>
                      </a:endParaRPr>
                    </a:p>
                  </a:txBody>
                  <a:tcPr/>
                </a:tc>
                <a:tc>
                  <a:txBody>
                    <a:bodyPr/>
                    <a:lstStyle/>
                    <a:p>
                      <a:pPr algn="ctr"/>
                      <a:r>
                        <a:rPr lang="en-US" sz="2400" dirty="0">
                          <a:latin typeface="Verdana" panose="020B0604030504040204" pitchFamily="34" charset="0"/>
                          <a:ea typeface="Verdana" panose="020B0604030504040204" pitchFamily="34" charset="0"/>
                        </a:rPr>
                        <a:t>Established </a:t>
                      </a:r>
                      <a:r>
                        <a:rPr lang="en-US" sz="2400" err="1">
                          <a:latin typeface="Verdana" panose="020B0604030504040204" pitchFamily="34" charset="0"/>
                          <a:ea typeface="Verdana" panose="020B0604030504040204" pitchFamily="34" charset="0"/>
                        </a:rPr>
                        <a:t>Reseacrh</a:t>
                      </a:r>
                      <a:r>
                        <a:rPr lang="en-US" sz="2400" dirty="0">
                          <a:latin typeface="Verdana" panose="020B0604030504040204" pitchFamily="34" charset="0"/>
                          <a:ea typeface="Verdana" panose="020B0604030504040204" pitchFamily="34" charset="0"/>
                        </a:rPr>
                        <a:t> Leaders (</a:t>
                      </a:r>
                      <a:r>
                        <a:rPr lang="en-US" sz="2400" err="1">
                          <a:latin typeface="Verdana" panose="020B0604030504040204" pitchFamily="34" charset="0"/>
                          <a:ea typeface="Verdana" panose="020B0604030504040204" pitchFamily="34" charset="0"/>
                        </a:rPr>
                        <a:t>AdG</a:t>
                      </a:r>
                      <a:r>
                        <a:rPr lang="en-US" sz="2400" dirty="0">
                          <a:latin typeface="Verdana" panose="020B0604030504040204" pitchFamily="34" charset="0"/>
                          <a:ea typeface="Verdana" panose="020B0604030504040204" pitchFamily="34" charset="0"/>
                        </a:rPr>
                        <a:t>)</a:t>
                      </a:r>
                    </a:p>
                  </a:txBody>
                  <a:tcPr/>
                </a:tc>
                <a:extLst>
                  <a:ext uri="{0D108BD9-81ED-4DB2-BD59-A6C34878D82A}">
                    <a16:rowId xmlns:a16="http://schemas.microsoft.com/office/drawing/2014/main" val="3295110863"/>
                  </a:ext>
                </a:extLst>
              </a:tr>
              <a:tr h="370840">
                <a:tc>
                  <a:txBody>
                    <a:bodyPr/>
                    <a:lstStyle/>
                    <a:p>
                      <a:r>
                        <a:rPr lang="en-US" sz="2400" dirty="0">
                          <a:latin typeface="Verdana" panose="020B0604030504040204" pitchFamily="34" charset="0"/>
                          <a:ea typeface="Verdana" panose="020B0604030504040204" pitchFamily="34" charset="0"/>
                        </a:rPr>
                        <a:t>Research Independence </a:t>
                      </a:r>
                    </a:p>
                  </a:txBody>
                  <a:tcPr/>
                </a:tc>
                <a:tc>
                  <a:txBody>
                    <a:bodyPr/>
                    <a:lstStyle/>
                    <a:p>
                      <a:pPr marL="0" lvl="0" indent="0" algn="l">
                        <a:lnSpc>
                          <a:spcPct val="100000"/>
                        </a:lnSpc>
                        <a:buNone/>
                      </a:pPr>
                      <a:r>
                        <a:rPr lang="en-US" sz="2400" u="none" strike="noStrike" baseline="0" noProof="0" dirty="0">
                          <a:latin typeface="Verdana" panose="020B0604030504040204" pitchFamily="34" charset="0"/>
                          <a:ea typeface="Verdana" panose="020B0604030504040204" pitchFamily="34" charset="0"/>
                        </a:rPr>
                        <a:t>Transitioning from PhD/postdoc to independent PI</a:t>
                      </a:r>
                      <a:endParaRPr lang="en-US" sz="2400" b="0" i="0" u="none" strike="noStrike" baseline="0" noProof="0" dirty="0">
                        <a:solidFill>
                          <a:srgbClr val="000000"/>
                        </a:solidFill>
                        <a:latin typeface="Verdana" panose="020B0604030504040204" pitchFamily="34" charset="0"/>
                        <a:ea typeface="Verdana" panose="020B0604030504040204" pitchFamily="34" charset="0"/>
                      </a:endParaRPr>
                    </a:p>
                  </a:txBody>
                  <a:tcPr/>
                </a:tc>
                <a:tc>
                  <a:txBody>
                    <a:bodyPr/>
                    <a:lstStyle/>
                    <a:p>
                      <a:pPr marL="0" lvl="0" indent="0" algn="l">
                        <a:lnSpc>
                          <a:spcPct val="100000"/>
                        </a:lnSpc>
                        <a:buNone/>
                      </a:pPr>
                      <a:r>
                        <a:rPr lang="en-US" sz="2400" u="none" strike="noStrike" baseline="0" noProof="0" dirty="0">
                          <a:latin typeface="Verdana" panose="020B0604030504040204" pitchFamily="34" charset="0"/>
                          <a:ea typeface="Verdana" panose="020B0604030504040204" pitchFamily="34" charset="0"/>
                        </a:rPr>
                        <a:t>A fully established world-leading expert</a:t>
                      </a:r>
                      <a:endParaRPr lang="en-US" sz="2400" b="0" i="0" u="none" strike="noStrike" baseline="0" noProof="0" dirty="0">
                        <a:solidFill>
                          <a:srgbClr val="000000"/>
                        </a:solidFill>
                        <a:latin typeface="Verdana" panose="020B0604030504040204" pitchFamily="34" charset="0"/>
                        <a:ea typeface="Verdana" panose="020B0604030504040204" pitchFamily="34" charset="0"/>
                      </a:endParaRPr>
                    </a:p>
                  </a:txBody>
                  <a:tcPr/>
                </a:tc>
                <a:extLst>
                  <a:ext uri="{0D108BD9-81ED-4DB2-BD59-A6C34878D82A}">
                    <a16:rowId xmlns:a16="http://schemas.microsoft.com/office/drawing/2014/main" val="789603733"/>
                  </a:ext>
                </a:extLst>
              </a:tr>
              <a:tr h="370840">
                <a:tc>
                  <a:txBody>
                    <a:bodyPr/>
                    <a:lstStyle/>
                    <a:p>
                      <a:r>
                        <a:rPr lang="en-US" sz="2400" dirty="0">
                          <a:latin typeface="Verdana" panose="020B0604030504040204" pitchFamily="34" charset="0"/>
                          <a:ea typeface="Verdana" panose="020B0604030504040204" pitchFamily="34" charset="0"/>
                        </a:rPr>
                        <a:t>Publications </a:t>
                      </a:r>
                    </a:p>
                  </a:txBody>
                  <a:tcPr/>
                </a:tc>
                <a:tc>
                  <a:txBody>
                    <a:bodyPr/>
                    <a:lstStyle/>
                    <a:p>
                      <a:pPr marL="0" lvl="0" indent="0" algn="l">
                        <a:lnSpc>
                          <a:spcPct val="100000"/>
                        </a:lnSpc>
                        <a:buNone/>
                      </a:pPr>
                      <a:r>
                        <a:rPr lang="en-US" sz="2400" u="none" strike="noStrike" baseline="0" noProof="0" dirty="0">
                          <a:latin typeface="Verdana" panose="020B0604030504040204" pitchFamily="34" charset="0"/>
                          <a:ea typeface="Verdana" panose="020B0604030504040204" pitchFamily="34" charset="0"/>
                        </a:rPr>
                        <a:t>Strong first/corresponding author papers in top journals</a:t>
                      </a:r>
                      <a:endParaRPr lang="en-US" sz="2400" b="0" i="0" u="none" strike="noStrike" baseline="0" noProof="0" dirty="0">
                        <a:solidFill>
                          <a:srgbClr val="000000"/>
                        </a:solidFill>
                        <a:latin typeface="Verdana" panose="020B0604030504040204" pitchFamily="34" charset="0"/>
                        <a:ea typeface="Verdana" panose="020B0604030504040204" pitchFamily="34" charset="0"/>
                      </a:endParaRPr>
                    </a:p>
                  </a:txBody>
                  <a:tcPr/>
                </a:tc>
                <a:tc>
                  <a:txBody>
                    <a:bodyPr/>
                    <a:lstStyle/>
                    <a:p>
                      <a:pPr marL="0" lvl="0" indent="0" algn="l">
                        <a:lnSpc>
                          <a:spcPct val="100000"/>
                        </a:lnSpc>
                        <a:buNone/>
                      </a:pPr>
                      <a:r>
                        <a:rPr lang="en-US" sz="2400" u="none" strike="noStrike" baseline="0" noProof="0" dirty="0">
                          <a:latin typeface="Verdana" panose="020B0604030504040204" pitchFamily="34" charset="0"/>
                          <a:ea typeface="Verdana" panose="020B0604030504040204" pitchFamily="34" charset="0"/>
                        </a:rPr>
                        <a:t>Highly cited, field-defining publications</a:t>
                      </a:r>
                      <a:endParaRPr lang="en-US" sz="2400" b="0" i="0" u="none" strike="noStrike" baseline="0" noProof="0" dirty="0">
                        <a:solidFill>
                          <a:srgbClr val="000000"/>
                        </a:solidFill>
                        <a:latin typeface="Verdana" panose="020B0604030504040204" pitchFamily="34" charset="0"/>
                        <a:ea typeface="Verdana" panose="020B0604030504040204" pitchFamily="34" charset="0"/>
                      </a:endParaRPr>
                    </a:p>
                  </a:txBody>
                  <a:tcPr/>
                </a:tc>
                <a:extLst>
                  <a:ext uri="{0D108BD9-81ED-4DB2-BD59-A6C34878D82A}">
                    <a16:rowId xmlns:a16="http://schemas.microsoft.com/office/drawing/2014/main" val="2698255133"/>
                  </a:ext>
                </a:extLst>
              </a:tr>
              <a:tr h="370840">
                <a:tc>
                  <a:txBody>
                    <a:bodyPr/>
                    <a:lstStyle/>
                    <a:p>
                      <a:r>
                        <a:rPr lang="en-US" sz="2400" dirty="0">
                          <a:latin typeface="Verdana" panose="020B0604030504040204" pitchFamily="34" charset="0"/>
                          <a:ea typeface="Verdana" panose="020B0604030504040204" pitchFamily="34" charset="0"/>
                        </a:rPr>
                        <a:t>Leadership &amp; Mentorship </a:t>
                      </a:r>
                    </a:p>
                  </a:txBody>
                  <a:tcPr/>
                </a:tc>
                <a:tc>
                  <a:txBody>
                    <a:bodyPr/>
                    <a:lstStyle/>
                    <a:p>
                      <a:pPr marL="0" lvl="0" indent="0" algn="l">
                        <a:lnSpc>
                          <a:spcPct val="100000"/>
                        </a:lnSpc>
                        <a:buNone/>
                      </a:pPr>
                      <a:r>
                        <a:rPr lang="en-US" sz="2400" u="none" strike="noStrike" baseline="0" noProof="0" dirty="0">
                          <a:latin typeface="Verdana" panose="020B0604030504040204" pitchFamily="34" charset="0"/>
                          <a:ea typeface="Verdana" panose="020B0604030504040204" pitchFamily="34" charset="0"/>
                        </a:rPr>
                        <a:t>Leading small teams, supervising PhDs/postdocs</a:t>
                      </a:r>
                      <a:endParaRPr lang="en-US" sz="2400" b="0" i="0" u="none" strike="noStrike" baseline="0" noProof="0" dirty="0">
                        <a:solidFill>
                          <a:srgbClr val="000000"/>
                        </a:solidFill>
                        <a:latin typeface="Verdana" panose="020B0604030504040204" pitchFamily="34" charset="0"/>
                        <a:ea typeface="Verdana" panose="020B0604030504040204" pitchFamily="34" charset="0"/>
                      </a:endParaRPr>
                    </a:p>
                  </a:txBody>
                  <a:tcPr/>
                </a:tc>
                <a:tc>
                  <a:txBody>
                    <a:bodyPr/>
                    <a:lstStyle/>
                    <a:p>
                      <a:pPr lvl="0">
                        <a:buNone/>
                      </a:pPr>
                      <a:r>
                        <a:rPr lang="en-US" sz="2400" u="none" strike="noStrike" baseline="0" noProof="0" dirty="0">
                          <a:latin typeface="Verdana" panose="020B0604030504040204" pitchFamily="34" charset="0"/>
                          <a:ea typeface="Verdana" panose="020B0604030504040204" pitchFamily="34" charset="0"/>
                        </a:rPr>
                        <a:t>Leading major projects, supervising multiple researchers</a:t>
                      </a:r>
                      <a:endParaRPr lang="en-US" sz="1600" dirty="0">
                        <a:latin typeface="Verdana" panose="020B0604030504040204" pitchFamily="34" charset="0"/>
                        <a:ea typeface="Verdana" panose="020B0604030504040204" pitchFamily="34" charset="0"/>
                      </a:endParaRPr>
                    </a:p>
                  </a:txBody>
                  <a:tcPr/>
                </a:tc>
                <a:extLst>
                  <a:ext uri="{0D108BD9-81ED-4DB2-BD59-A6C34878D82A}">
                    <a16:rowId xmlns:a16="http://schemas.microsoft.com/office/drawing/2014/main" val="2304350225"/>
                  </a:ext>
                </a:extLst>
              </a:tr>
              <a:tr h="370840">
                <a:tc>
                  <a:txBody>
                    <a:bodyPr/>
                    <a:lstStyle/>
                    <a:p>
                      <a:r>
                        <a:rPr lang="en-US" sz="2400" dirty="0">
                          <a:latin typeface="Verdana" panose="020B0604030504040204" pitchFamily="34" charset="0"/>
                          <a:ea typeface="Verdana" panose="020B0604030504040204" pitchFamily="34" charset="0"/>
                        </a:rPr>
                        <a:t>Research Impact </a:t>
                      </a:r>
                    </a:p>
                  </a:txBody>
                  <a:tcPr/>
                </a:tc>
                <a:tc>
                  <a:txBody>
                    <a:bodyPr/>
                    <a:lstStyle/>
                    <a:p>
                      <a:pPr marL="0" lvl="0" indent="0" algn="l">
                        <a:lnSpc>
                          <a:spcPct val="100000"/>
                        </a:lnSpc>
                        <a:buNone/>
                      </a:pPr>
                      <a:r>
                        <a:rPr lang="en-US" sz="2400" u="none" strike="noStrike" baseline="0" noProof="0" dirty="0">
                          <a:latin typeface="Verdana" panose="020B0604030504040204" pitchFamily="34" charset="0"/>
                          <a:ea typeface="Verdana" panose="020B0604030504040204" pitchFamily="34" charset="0"/>
                        </a:rPr>
                        <a:t>Potential to become a future leader</a:t>
                      </a:r>
                      <a:endParaRPr lang="en-US" sz="2400" b="0" i="0" u="none" strike="noStrike" baseline="0" noProof="0" dirty="0">
                        <a:solidFill>
                          <a:srgbClr val="000000"/>
                        </a:solidFill>
                        <a:latin typeface="Verdana" panose="020B0604030504040204" pitchFamily="34" charset="0"/>
                        <a:ea typeface="Verdana" panose="020B0604030504040204" pitchFamily="34" charset="0"/>
                      </a:endParaRPr>
                    </a:p>
                  </a:txBody>
                  <a:tcPr/>
                </a:tc>
                <a:tc>
                  <a:txBody>
                    <a:bodyPr/>
                    <a:lstStyle/>
                    <a:p>
                      <a:pPr marL="0" lvl="0" indent="0" algn="l">
                        <a:lnSpc>
                          <a:spcPct val="100000"/>
                        </a:lnSpc>
                        <a:buNone/>
                      </a:pPr>
                      <a:r>
                        <a:rPr lang="en-US" sz="2400" u="none" strike="noStrike" baseline="0" noProof="0" dirty="0">
                          <a:latin typeface="Verdana" panose="020B0604030504040204" pitchFamily="34" charset="0"/>
                          <a:ea typeface="Verdana" panose="020B0604030504040204" pitchFamily="34" charset="0"/>
                        </a:rPr>
                        <a:t>Proven track record of groundbreaking discoveries</a:t>
                      </a:r>
                      <a:endParaRPr lang="en-US" sz="2400" b="0" i="0" u="none" strike="noStrike" baseline="0" noProof="0" dirty="0">
                        <a:solidFill>
                          <a:srgbClr val="000000"/>
                        </a:solidFill>
                        <a:latin typeface="Verdana" panose="020B0604030504040204" pitchFamily="34" charset="0"/>
                        <a:ea typeface="Verdana" panose="020B0604030504040204" pitchFamily="34" charset="0"/>
                      </a:endParaRPr>
                    </a:p>
                  </a:txBody>
                  <a:tcPr/>
                </a:tc>
                <a:extLst>
                  <a:ext uri="{0D108BD9-81ED-4DB2-BD59-A6C34878D82A}">
                    <a16:rowId xmlns:a16="http://schemas.microsoft.com/office/drawing/2014/main" val="1584802521"/>
                  </a:ext>
                </a:extLst>
              </a:tr>
              <a:tr h="370840">
                <a:tc>
                  <a:txBody>
                    <a:bodyPr/>
                    <a:lstStyle/>
                    <a:p>
                      <a:r>
                        <a:rPr lang="en-US" sz="2400" dirty="0">
                          <a:latin typeface="Verdana" panose="020B0604030504040204" pitchFamily="34" charset="0"/>
                          <a:ea typeface="Verdana" panose="020B0604030504040204" pitchFamily="34" charset="0"/>
                        </a:rPr>
                        <a:t>Collaboration and Networks </a:t>
                      </a:r>
                    </a:p>
                  </a:txBody>
                  <a:tcPr/>
                </a:tc>
                <a:tc>
                  <a:txBody>
                    <a:bodyPr/>
                    <a:lstStyle/>
                    <a:p>
                      <a:pPr marL="0" lvl="0" indent="0" algn="l">
                        <a:lnSpc>
                          <a:spcPct val="100000"/>
                        </a:lnSpc>
                        <a:buNone/>
                      </a:pPr>
                      <a:r>
                        <a:rPr lang="en-US" sz="2400" u="none" strike="noStrike" baseline="0" noProof="0" dirty="0">
                          <a:latin typeface="Verdana" panose="020B0604030504040204" pitchFamily="34" charset="0"/>
                          <a:ea typeface="Verdana" panose="020B0604030504040204" pitchFamily="34" charset="0"/>
                        </a:rPr>
                        <a:t>Emerging international collaborations</a:t>
                      </a:r>
                      <a:endParaRPr lang="en-US" sz="2400" b="0" i="0" u="none" strike="noStrike" baseline="0" noProof="0" dirty="0">
                        <a:solidFill>
                          <a:srgbClr val="000000"/>
                        </a:solidFill>
                        <a:latin typeface="Verdana" panose="020B0604030504040204" pitchFamily="34" charset="0"/>
                        <a:ea typeface="Verdana" panose="020B0604030504040204" pitchFamily="34" charset="0"/>
                      </a:endParaRPr>
                    </a:p>
                  </a:txBody>
                  <a:tcPr/>
                </a:tc>
                <a:tc>
                  <a:txBody>
                    <a:bodyPr/>
                    <a:lstStyle/>
                    <a:p>
                      <a:pPr marL="0" lvl="0" indent="0" algn="l">
                        <a:lnSpc>
                          <a:spcPct val="100000"/>
                        </a:lnSpc>
                        <a:buNone/>
                      </a:pPr>
                      <a:r>
                        <a:rPr lang="en-US" sz="2400" u="none" strike="noStrike" baseline="0" noProof="0" dirty="0">
                          <a:latin typeface="Verdana" panose="020B0604030504040204" pitchFamily="34" charset="0"/>
                          <a:ea typeface="Verdana" panose="020B0604030504040204" pitchFamily="34" charset="0"/>
                        </a:rPr>
                        <a:t>Leading global research networks</a:t>
                      </a:r>
                      <a:endParaRPr lang="en-US" sz="2400" b="0" i="0" u="none" strike="noStrike" baseline="0" noProof="0" dirty="0">
                        <a:solidFill>
                          <a:srgbClr val="000000"/>
                        </a:solidFill>
                        <a:latin typeface="Verdana" panose="020B0604030504040204" pitchFamily="34" charset="0"/>
                        <a:ea typeface="Verdana" panose="020B0604030504040204" pitchFamily="34" charset="0"/>
                      </a:endParaRPr>
                    </a:p>
                  </a:txBody>
                  <a:tcPr/>
                </a:tc>
                <a:extLst>
                  <a:ext uri="{0D108BD9-81ED-4DB2-BD59-A6C34878D82A}">
                    <a16:rowId xmlns:a16="http://schemas.microsoft.com/office/drawing/2014/main" val="537100472"/>
                  </a:ext>
                </a:extLst>
              </a:tr>
              <a:tr h="370840">
                <a:tc>
                  <a:txBody>
                    <a:bodyPr/>
                    <a:lstStyle/>
                    <a:p>
                      <a:r>
                        <a:rPr lang="en-US" sz="2400" dirty="0">
                          <a:latin typeface="Verdana" panose="020B0604030504040204" pitchFamily="34" charset="0"/>
                          <a:ea typeface="Verdana" panose="020B0604030504040204" pitchFamily="34" charset="0"/>
                        </a:rPr>
                        <a:t>Recognition &amp; Influence </a:t>
                      </a:r>
                    </a:p>
                  </a:txBody>
                  <a:tcPr/>
                </a:tc>
                <a:tc>
                  <a:txBody>
                    <a:bodyPr/>
                    <a:lstStyle/>
                    <a:p>
                      <a:pPr marL="0" lvl="0" indent="0" algn="l">
                        <a:lnSpc>
                          <a:spcPct val="100000"/>
                        </a:lnSpc>
                        <a:buNone/>
                      </a:pPr>
                      <a:r>
                        <a:rPr lang="en-US" sz="2400" u="none" strike="noStrike" baseline="0" noProof="0" dirty="0">
                          <a:latin typeface="Verdana" panose="020B0604030504040204" pitchFamily="34" charset="0"/>
                          <a:ea typeface="Verdana" panose="020B0604030504040204" pitchFamily="34" charset="0"/>
                        </a:rPr>
                        <a:t>Early awards, invited talks, professional memberships</a:t>
                      </a:r>
                      <a:endParaRPr lang="en-US" sz="2400" b="0" i="0" u="none" strike="noStrike" baseline="0" noProof="0" dirty="0">
                        <a:solidFill>
                          <a:srgbClr val="000000"/>
                        </a:solidFill>
                        <a:latin typeface="Verdana" panose="020B0604030504040204" pitchFamily="34" charset="0"/>
                        <a:ea typeface="Verdana" panose="020B0604030504040204" pitchFamily="34" charset="0"/>
                      </a:endParaRPr>
                    </a:p>
                  </a:txBody>
                  <a:tcPr/>
                </a:tc>
                <a:tc>
                  <a:txBody>
                    <a:bodyPr/>
                    <a:lstStyle/>
                    <a:p>
                      <a:pPr marL="0" lvl="0" indent="0" algn="l">
                        <a:lnSpc>
                          <a:spcPct val="100000"/>
                        </a:lnSpc>
                        <a:buNone/>
                      </a:pPr>
                      <a:r>
                        <a:rPr lang="en-US" sz="2400" u="none" strike="noStrike" baseline="0" noProof="0" dirty="0">
                          <a:latin typeface="Verdana" panose="020B0604030504040204" pitchFamily="34" charset="0"/>
                          <a:ea typeface="Verdana" panose="020B0604030504040204" pitchFamily="34" charset="0"/>
                        </a:rPr>
                        <a:t>Prestigious awards, major scientific impact</a:t>
                      </a:r>
                      <a:endParaRPr lang="en-US" sz="2400" b="0" i="0" u="none" strike="noStrike" baseline="0" noProof="0" dirty="0">
                        <a:solidFill>
                          <a:srgbClr val="000000"/>
                        </a:solidFill>
                        <a:latin typeface="Verdana" panose="020B0604030504040204" pitchFamily="34" charset="0"/>
                        <a:ea typeface="Verdana" panose="020B0604030504040204" pitchFamily="34" charset="0"/>
                      </a:endParaRPr>
                    </a:p>
                  </a:txBody>
                  <a:tcPr/>
                </a:tc>
                <a:extLst>
                  <a:ext uri="{0D108BD9-81ED-4DB2-BD59-A6C34878D82A}">
                    <a16:rowId xmlns:a16="http://schemas.microsoft.com/office/drawing/2014/main" val="4208839979"/>
                  </a:ext>
                </a:extLst>
              </a:tr>
            </a:tbl>
          </a:graphicData>
        </a:graphic>
      </p:graphicFrame>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401800" y="9205856"/>
            <a:ext cx="1081144" cy="1081144"/>
          </a:xfrm>
          <a:prstGeom prst="rect">
            <a:avLst/>
          </a:prstGeom>
        </p:spPr>
      </p:pic>
    </p:spTree>
    <p:extLst>
      <p:ext uri="{BB962C8B-B14F-4D97-AF65-F5344CB8AC3E}">
        <p14:creationId xmlns:p14="http://schemas.microsoft.com/office/powerpoint/2010/main" val="110430204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Diagram 8"/>
          <p:cNvGraphicFramePr/>
          <p:nvPr>
            <p:extLst>
              <p:ext uri="{D42A27DB-BD31-4B8C-83A1-F6EECF244321}">
                <p14:modId xmlns:p14="http://schemas.microsoft.com/office/powerpoint/2010/main" val="2616648989"/>
              </p:ext>
            </p:extLst>
          </p:nvPr>
        </p:nvGraphicFramePr>
        <p:xfrm>
          <a:off x="803308" y="27214"/>
          <a:ext cx="17179892" cy="961208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32" name="Picture 3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7206856" y="9178642"/>
            <a:ext cx="1081144" cy="1081144"/>
          </a:xfrm>
          <a:prstGeom prst="rect">
            <a:avLst/>
          </a:prstGeom>
        </p:spPr>
      </p:pic>
      <p:sp>
        <p:nvSpPr>
          <p:cNvPr id="34" name="Freeform 6">
            <a:extLst>
              <a:ext uri="{FF2B5EF4-FFF2-40B4-BE49-F238E27FC236}">
                <a16:creationId xmlns:a16="http://schemas.microsoft.com/office/drawing/2014/main" id="{9633B958-D3A1-A06A-FBB0-74FF095A7528}"/>
              </a:ext>
            </a:extLst>
          </p:cNvPr>
          <p:cNvSpPr/>
          <p:nvPr/>
        </p:nvSpPr>
        <p:spPr>
          <a:xfrm>
            <a:off x="14706600" y="9285807"/>
            <a:ext cx="2386120" cy="866814"/>
          </a:xfrm>
          <a:custGeom>
            <a:avLst/>
            <a:gdLst/>
            <a:ahLst/>
            <a:cxnLst/>
            <a:rect l="l" t="t" r="r" b="b"/>
            <a:pathLst>
              <a:path w="2386120" h="866814">
                <a:moveTo>
                  <a:pt x="0" y="0"/>
                </a:moveTo>
                <a:lnTo>
                  <a:pt x="2386119" y="0"/>
                </a:lnTo>
                <a:lnTo>
                  <a:pt x="2386119" y="866814"/>
                </a:lnTo>
                <a:lnTo>
                  <a:pt x="0" y="866814"/>
                </a:lnTo>
                <a:lnTo>
                  <a:pt x="0" y="0"/>
                </a:lnTo>
                <a:close/>
              </a:path>
            </a:pathLst>
          </a:custGeom>
          <a:blipFill>
            <a:blip r:embed="rId8"/>
            <a:stretch>
              <a:fillRect/>
            </a:stretch>
          </a:blipFill>
        </p:spPr>
      </p:sp>
      <p:sp>
        <p:nvSpPr>
          <p:cNvPr id="36" name="TextBox 35">
            <a:extLst>
              <a:ext uri="{FF2B5EF4-FFF2-40B4-BE49-F238E27FC236}">
                <a16:creationId xmlns:a16="http://schemas.microsoft.com/office/drawing/2014/main" id="{023E4298-ECDB-DF2A-D50C-B7955D738026}"/>
              </a:ext>
            </a:extLst>
          </p:cNvPr>
          <p:cNvSpPr txBox="1"/>
          <p:nvPr/>
        </p:nvSpPr>
        <p:spPr>
          <a:xfrm>
            <a:off x="13437341" y="2326567"/>
            <a:ext cx="2107460" cy="646331"/>
          </a:xfrm>
          <a:prstGeom prst="rect">
            <a:avLst/>
          </a:prstGeom>
          <a:noFill/>
        </p:spPr>
        <p:txBody>
          <a:bodyPr wrap="square" rtlCol="0">
            <a:spAutoFit/>
          </a:bodyPr>
          <a:lstStyle/>
          <a:p>
            <a:pPr algn="r"/>
            <a:r>
              <a:rPr lang="en-IE" b="1" dirty="0">
                <a:latin typeface="Verdana" panose="020B0604030504040204" pitchFamily="34" charset="0"/>
                <a:ea typeface="Verdana" panose="020B0604030504040204" pitchFamily="34" charset="0"/>
              </a:rPr>
              <a:t>Feedback to Applicants</a:t>
            </a:r>
            <a:endParaRPr lang="en-GB" b="1" dirty="0">
              <a:latin typeface="Verdana" panose="020B0604030504040204" pitchFamily="34" charset="0"/>
              <a:ea typeface="Verdana" panose="020B0604030504040204" pitchFamily="34" charset="0"/>
            </a:endParaRPr>
          </a:p>
        </p:txBody>
      </p:sp>
      <p:grpSp>
        <p:nvGrpSpPr>
          <p:cNvPr id="43" name="Group 2">
            <a:extLst>
              <a:ext uri="{FF2B5EF4-FFF2-40B4-BE49-F238E27FC236}">
                <a16:creationId xmlns:a16="http://schemas.microsoft.com/office/drawing/2014/main" id="{685AC426-BFBF-F84D-AE31-4EF52D298A66}"/>
              </a:ext>
            </a:extLst>
          </p:cNvPr>
          <p:cNvGrpSpPr/>
          <p:nvPr/>
        </p:nvGrpSpPr>
        <p:grpSpPr>
          <a:xfrm rot="-10800000">
            <a:off x="-1" y="345281"/>
            <a:ext cx="17145000" cy="1021556"/>
            <a:chOff x="0" y="0"/>
            <a:chExt cx="604777" cy="58309"/>
          </a:xfrm>
        </p:grpSpPr>
        <p:sp>
          <p:nvSpPr>
            <p:cNvPr id="44" name="Freeform 3">
              <a:extLst>
                <a:ext uri="{FF2B5EF4-FFF2-40B4-BE49-F238E27FC236}">
                  <a16:creationId xmlns:a16="http://schemas.microsoft.com/office/drawing/2014/main" id="{2ED8729C-0320-D823-5177-D925E29C8C2A}"/>
                </a:ext>
              </a:extLst>
            </p:cNvPr>
            <p:cNvSpPr/>
            <p:nvPr/>
          </p:nvSpPr>
          <p:spPr>
            <a:xfrm>
              <a:off x="0" y="0"/>
              <a:ext cx="604777" cy="58309"/>
            </a:xfrm>
            <a:custGeom>
              <a:avLst/>
              <a:gdLst/>
              <a:ahLst/>
              <a:cxnLst/>
              <a:rect l="l" t="t" r="r" b="b"/>
              <a:pathLst>
                <a:path w="604777" h="58309">
                  <a:moveTo>
                    <a:pt x="0" y="0"/>
                  </a:moveTo>
                  <a:lnTo>
                    <a:pt x="604777" y="0"/>
                  </a:lnTo>
                  <a:lnTo>
                    <a:pt x="604777" y="58309"/>
                  </a:lnTo>
                  <a:lnTo>
                    <a:pt x="0" y="58309"/>
                  </a:lnTo>
                  <a:close/>
                </a:path>
              </a:pathLst>
            </a:custGeom>
            <a:solidFill>
              <a:srgbClr val="AF1E2D"/>
            </a:solidFill>
          </p:spPr>
        </p:sp>
        <p:sp>
          <p:nvSpPr>
            <p:cNvPr id="48" name="TextBox 4">
              <a:extLst>
                <a:ext uri="{FF2B5EF4-FFF2-40B4-BE49-F238E27FC236}">
                  <a16:creationId xmlns:a16="http://schemas.microsoft.com/office/drawing/2014/main" id="{27EEDBE2-9F66-A596-346E-607335F94714}"/>
                </a:ext>
              </a:extLst>
            </p:cNvPr>
            <p:cNvSpPr txBox="1"/>
            <p:nvPr/>
          </p:nvSpPr>
          <p:spPr>
            <a:xfrm>
              <a:off x="0" y="-38100"/>
              <a:ext cx="604777" cy="96409"/>
            </a:xfrm>
            <a:prstGeom prst="rect">
              <a:avLst/>
            </a:prstGeom>
          </p:spPr>
          <p:txBody>
            <a:bodyPr lIns="50800" tIns="50800" rIns="50800" bIns="50800" rtlCol="0" anchor="ctr"/>
            <a:lstStyle/>
            <a:p>
              <a:pPr algn="ctr">
                <a:lnSpc>
                  <a:spcPts val="2100"/>
                </a:lnSpc>
              </a:pPr>
              <a:endParaRPr>
                <a:latin typeface="Verdana" panose="020B0604030504040204" pitchFamily="34" charset="0"/>
                <a:ea typeface="Verdana" panose="020B0604030504040204" pitchFamily="34" charset="0"/>
              </a:endParaRPr>
            </a:p>
          </p:txBody>
        </p:sp>
      </p:grpSp>
      <p:sp>
        <p:nvSpPr>
          <p:cNvPr id="49" name="TextBox 5">
            <a:extLst>
              <a:ext uri="{FF2B5EF4-FFF2-40B4-BE49-F238E27FC236}">
                <a16:creationId xmlns:a16="http://schemas.microsoft.com/office/drawing/2014/main" id="{99620550-B824-539E-E9EA-0E987CD03B44}"/>
              </a:ext>
            </a:extLst>
          </p:cNvPr>
          <p:cNvSpPr txBox="1"/>
          <p:nvPr/>
        </p:nvSpPr>
        <p:spPr>
          <a:xfrm>
            <a:off x="794196" y="508397"/>
            <a:ext cx="11550204" cy="625749"/>
          </a:xfrm>
          <a:prstGeom prst="rect">
            <a:avLst/>
          </a:prstGeom>
        </p:spPr>
        <p:txBody>
          <a:bodyPr wrap="square" lIns="0" tIns="0" rIns="0" bIns="0" rtlCol="0" anchor="t">
            <a:spAutoFit/>
          </a:bodyPr>
          <a:lstStyle/>
          <a:p>
            <a:pPr>
              <a:lnSpc>
                <a:spcPts val="5399"/>
              </a:lnSpc>
            </a:pPr>
            <a:r>
              <a:rPr lang="el-GR" sz="4000" dirty="0">
                <a:solidFill>
                  <a:srgbClr val="FFFFFF"/>
                </a:solidFill>
                <a:latin typeface="Verdana" panose="020B0604030504040204" pitchFamily="34" charset="0"/>
                <a:ea typeface="Verdana" panose="020B0604030504040204" pitchFamily="34" charset="0"/>
                <a:cs typeface="Helios"/>
              </a:rPr>
              <a:t>Εισαγωγή στο </a:t>
            </a:r>
            <a:r>
              <a:rPr lang="en-US" sz="4000" dirty="0">
                <a:solidFill>
                  <a:srgbClr val="FFFFFF"/>
                </a:solidFill>
                <a:latin typeface="Verdana" panose="020B0604030504040204" pitchFamily="34" charset="0"/>
                <a:ea typeface="Verdana" panose="020B0604030504040204" pitchFamily="34" charset="0"/>
                <a:cs typeface="Helios"/>
              </a:rPr>
              <a:t>ERC: </a:t>
            </a:r>
            <a:r>
              <a:rPr lang="el-CY" sz="4000" dirty="0" smtClean="0">
                <a:solidFill>
                  <a:srgbClr val="FFFFFF"/>
                </a:solidFill>
                <a:latin typeface="Verdana" panose="020B0604030504040204" pitchFamily="34" charset="0"/>
                <a:ea typeface="Verdana" panose="020B0604030504040204" pitchFamily="34" charset="0"/>
                <a:cs typeface="Helios"/>
              </a:rPr>
              <a:t>στάδια αξιολόγησης</a:t>
            </a:r>
            <a:endParaRPr lang="en-US" sz="4000" dirty="0">
              <a:solidFill>
                <a:srgbClr val="FFFFFF"/>
              </a:solidFill>
              <a:latin typeface="Verdana" panose="020B0604030504040204" pitchFamily="34" charset="0"/>
              <a:ea typeface="Verdana" panose="020B0604030504040204" pitchFamily="34" charset="0"/>
              <a:cs typeface="Helios"/>
            </a:endParaRPr>
          </a:p>
        </p:txBody>
      </p:sp>
      <p:sp>
        <p:nvSpPr>
          <p:cNvPr id="50" name="TextBox 49">
            <a:extLst>
              <a:ext uri="{FF2B5EF4-FFF2-40B4-BE49-F238E27FC236}">
                <a16:creationId xmlns:a16="http://schemas.microsoft.com/office/drawing/2014/main" id="{2961B3D1-68D4-64EB-1A63-7C315CCB7628}"/>
              </a:ext>
            </a:extLst>
          </p:cNvPr>
          <p:cNvSpPr txBox="1"/>
          <p:nvPr/>
        </p:nvSpPr>
        <p:spPr>
          <a:xfrm>
            <a:off x="8011782" y="2933700"/>
            <a:ext cx="2762944" cy="646331"/>
          </a:xfrm>
          <a:prstGeom prst="rect">
            <a:avLst/>
          </a:prstGeom>
          <a:noFill/>
        </p:spPr>
        <p:txBody>
          <a:bodyPr wrap="square" rtlCol="0">
            <a:spAutoFit/>
          </a:bodyPr>
          <a:lstStyle/>
          <a:p>
            <a:pPr algn="ctr"/>
            <a:r>
              <a:rPr lang="en-IE" b="1" dirty="0">
                <a:latin typeface="Verdana" panose="020B0604030504040204" pitchFamily="34" charset="0"/>
                <a:ea typeface="Verdana" panose="020B0604030504040204" pitchFamily="34" charset="0"/>
              </a:rPr>
              <a:t>Reviews to ALL panel</a:t>
            </a:r>
            <a:endParaRPr lang="en-GB" b="1" dirty="0">
              <a:latin typeface="Verdana" panose="020B0604030504040204" pitchFamily="34" charset="0"/>
              <a:ea typeface="Verdana" panose="020B0604030504040204" pitchFamily="34" charset="0"/>
            </a:endParaRPr>
          </a:p>
        </p:txBody>
      </p:sp>
      <p:sp>
        <p:nvSpPr>
          <p:cNvPr id="3" name="Rounded Rectangle 2"/>
          <p:cNvSpPr/>
          <p:nvPr/>
        </p:nvSpPr>
        <p:spPr>
          <a:xfrm>
            <a:off x="15697200" y="2171700"/>
            <a:ext cx="2438400" cy="1295400"/>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 name="Straight Arrow Connector 4"/>
          <p:cNvCxnSpPr/>
          <p:nvPr/>
        </p:nvCxnSpPr>
        <p:spPr>
          <a:xfrm>
            <a:off x="9393254" y="3771900"/>
            <a:ext cx="0" cy="9144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15087600" y="2933700"/>
            <a:ext cx="0" cy="9144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456470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5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 name="Diagram 18"/>
          <p:cNvGraphicFramePr/>
          <p:nvPr>
            <p:extLst>
              <p:ext uri="{D42A27DB-BD31-4B8C-83A1-F6EECF244321}">
                <p14:modId xmlns:p14="http://schemas.microsoft.com/office/powerpoint/2010/main" val="1495430669"/>
              </p:ext>
            </p:extLst>
          </p:nvPr>
        </p:nvGraphicFramePr>
        <p:xfrm>
          <a:off x="152400" y="2806894"/>
          <a:ext cx="14960840" cy="61600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Arrow: Right 5">
            <a:extLst>
              <a:ext uri="{FF2B5EF4-FFF2-40B4-BE49-F238E27FC236}">
                <a16:creationId xmlns:a16="http://schemas.microsoft.com/office/drawing/2014/main" id="{3EEA4BD8-B867-0C5B-D5BB-993CA997D801}"/>
              </a:ext>
            </a:extLst>
          </p:cNvPr>
          <p:cNvSpPr/>
          <p:nvPr/>
        </p:nvSpPr>
        <p:spPr bwMode="auto">
          <a:xfrm>
            <a:off x="5074628" y="922568"/>
            <a:ext cx="1440160" cy="432048"/>
          </a:xfrm>
          <a:prstGeom prst="rightArrow">
            <a:avLst/>
          </a:prstGeom>
          <a:solidFill>
            <a:schemeClr val="tx1"/>
          </a:solidFill>
          <a:ln w="9525" cap="flat" cmpd="sng" algn="ctr">
            <a:noFill/>
            <a:prstDash val="solid"/>
            <a:round/>
            <a:headEnd type="none" w="med" len="med"/>
            <a:tailEnd type="none" w="med" len="med"/>
          </a:ln>
          <a:effectLst/>
        </p:spPr>
        <p:txBody>
          <a:bodyPr vert="horz" wrap="none" lIns="182880" tIns="91440" rIns="182880" bIns="91440" numCol="1" rtlCol="0" anchor="ctr" anchorCtr="0" compatLnSpc="1">
            <a:prstTxWarp prst="textNoShape">
              <a:avLst/>
            </a:prstTxWarp>
          </a:bodyPr>
          <a:lstStyle/>
          <a:p>
            <a:pPr algn="ctr" defTabSz="1828800" fontAlgn="base">
              <a:spcBef>
                <a:spcPct val="0"/>
              </a:spcBef>
              <a:spcAft>
                <a:spcPct val="0"/>
              </a:spcAft>
            </a:pPr>
            <a:endParaRPr lang="en-GB" sz="4000">
              <a:latin typeface="Verdana" panose="020B0604030504040204" pitchFamily="34" charset="0"/>
              <a:ea typeface="Verdana" panose="020B0604030504040204" pitchFamily="34" charset="0"/>
            </a:endParaRPr>
          </a:p>
        </p:txBody>
      </p:sp>
      <p:sp>
        <p:nvSpPr>
          <p:cNvPr id="29" name="TextBox 28">
            <a:extLst>
              <a:ext uri="{FF2B5EF4-FFF2-40B4-BE49-F238E27FC236}">
                <a16:creationId xmlns:a16="http://schemas.microsoft.com/office/drawing/2014/main" id="{F817F56B-7D68-A3FB-CF4B-00A99EF274FB}"/>
              </a:ext>
            </a:extLst>
          </p:cNvPr>
          <p:cNvSpPr txBox="1"/>
          <p:nvPr/>
        </p:nvSpPr>
        <p:spPr>
          <a:xfrm>
            <a:off x="457200" y="4297935"/>
            <a:ext cx="3579452" cy="646331"/>
          </a:xfrm>
          <a:prstGeom prst="rect">
            <a:avLst/>
          </a:prstGeom>
          <a:noFill/>
        </p:spPr>
        <p:txBody>
          <a:bodyPr wrap="square" rtlCol="0">
            <a:spAutoFit/>
          </a:bodyPr>
          <a:lstStyle/>
          <a:p>
            <a:pPr algn="ctr"/>
            <a:r>
              <a:rPr lang="en-IE" dirty="0">
                <a:latin typeface="Verdana" panose="020B0604030504040204" pitchFamily="34" charset="0"/>
                <a:ea typeface="Verdana" panose="020B0604030504040204" pitchFamily="34" charset="0"/>
              </a:rPr>
              <a:t>Nominate Remote</a:t>
            </a:r>
          </a:p>
          <a:p>
            <a:pPr algn="ctr"/>
            <a:r>
              <a:rPr lang="en-IE" dirty="0">
                <a:latin typeface="Verdana" panose="020B0604030504040204" pitchFamily="34" charset="0"/>
                <a:ea typeface="Verdana" panose="020B0604030504040204" pitchFamily="34" charset="0"/>
              </a:rPr>
              <a:t>Reviewers</a:t>
            </a:r>
            <a:endParaRPr lang="en-GB" dirty="0">
              <a:latin typeface="Verdana" panose="020B0604030504040204" pitchFamily="34" charset="0"/>
              <a:ea typeface="Verdana" panose="020B0604030504040204" pitchFamily="34" charset="0"/>
            </a:endParaRPr>
          </a:p>
        </p:txBody>
      </p:sp>
      <p:sp>
        <p:nvSpPr>
          <p:cNvPr id="52" name="Multiplication Sign 76">
            <a:extLst>
              <a:ext uri="{FF2B5EF4-FFF2-40B4-BE49-F238E27FC236}">
                <a16:creationId xmlns:a16="http://schemas.microsoft.com/office/drawing/2014/main" id="{B558F359-F111-9D85-F63A-018744371D60}"/>
              </a:ext>
            </a:extLst>
          </p:cNvPr>
          <p:cNvSpPr/>
          <p:nvPr/>
        </p:nvSpPr>
        <p:spPr bwMode="auto">
          <a:xfrm>
            <a:off x="12971283" y="4392164"/>
            <a:ext cx="819676" cy="1057023"/>
          </a:xfrm>
          <a:prstGeom prst="mathMultiply">
            <a:avLst>
              <a:gd name="adj1" fmla="val 8411"/>
            </a:avLst>
          </a:prstGeom>
          <a:solidFill>
            <a:srgbClr val="FF0000"/>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GB" sz="2800" b="0" i="0" u="none" strike="noStrike" cap="none" normalizeH="0" baseline="0">
              <a:ln>
                <a:noFill/>
              </a:ln>
              <a:solidFill>
                <a:schemeClr val="tx1"/>
              </a:solidFill>
              <a:effectLst/>
              <a:latin typeface="Verdana" panose="020B0604030504040204" pitchFamily="34" charset="0"/>
              <a:ea typeface="Verdana" panose="020B0604030504040204" pitchFamily="34" charset="0"/>
            </a:endParaRPr>
          </a:p>
        </p:txBody>
      </p:sp>
      <p:sp>
        <p:nvSpPr>
          <p:cNvPr id="54" name="TextBox 53">
            <a:extLst>
              <a:ext uri="{FF2B5EF4-FFF2-40B4-BE49-F238E27FC236}">
                <a16:creationId xmlns:a16="http://schemas.microsoft.com/office/drawing/2014/main" id="{7E61FA74-36E0-AA35-3BA2-E7B1C5E68576}"/>
              </a:ext>
            </a:extLst>
          </p:cNvPr>
          <p:cNvSpPr txBox="1"/>
          <p:nvPr/>
        </p:nvSpPr>
        <p:spPr>
          <a:xfrm>
            <a:off x="15849601" y="5194440"/>
            <a:ext cx="2057400" cy="1015663"/>
          </a:xfrm>
          <a:prstGeom prst="rect">
            <a:avLst/>
          </a:prstGeom>
          <a:noFill/>
          <a:ln>
            <a:solidFill>
              <a:srgbClr val="AF1E2D"/>
            </a:solidFill>
          </a:ln>
        </p:spPr>
        <p:txBody>
          <a:bodyPr wrap="square" rtlCol="0">
            <a:spAutoFit/>
          </a:bodyPr>
          <a:lstStyle/>
          <a:p>
            <a:pPr>
              <a:lnSpc>
                <a:spcPct val="150000"/>
              </a:lnSpc>
            </a:pPr>
            <a:r>
              <a:rPr lang="en-IE" sz="2000" dirty="0">
                <a:latin typeface="Verdana" panose="020B0604030504040204" pitchFamily="34" charset="0"/>
                <a:ea typeface="Verdana" panose="020B0604030504040204" pitchFamily="34" charset="0"/>
              </a:rPr>
              <a:t>Budget checks </a:t>
            </a:r>
          </a:p>
          <a:p>
            <a:pPr>
              <a:lnSpc>
                <a:spcPct val="150000"/>
              </a:lnSpc>
            </a:pPr>
            <a:r>
              <a:rPr lang="el-GR" sz="2000" dirty="0" smtClean="0">
                <a:latin typeface="Verdana" panose="020B0604030504040204" pitchFamily="34" charset="0"/>
                <a:ea typeface="Verdana" panose="020B0604030504040204" pitchFamily="34" charset="0"/>
              </a:rPr>
              <a:t>&amp;</a:t>
            </a:r>
            <a:r>
              <a:rPr lang="en-IE" sz="2000" dirty="0" smtClean="0">
                <a:latin typeface="Verdana" panose="020B0604030504040204" pitchFamily="34" charset="0"/>
                <a:ea typeface="Verdana" panose="020B0604030504040204" pitchFamily="34" charset="0"/>
              </a:rPr>
              <a:t> </a:t>
            </a:r>
            <a:r>
              <a:rPr lang="en-IE" sz="2000" dirty="0">
                <a:latin typeface="Verdana" panose="020B0604030504040204" pitchFamily="34" charset="0"/>
                <a:ea typeface="Verdana" panose="020B0604030504040204" pitchFamily="34" charset="0"/>
              </a:rPr>
              <a:t>approval </a:t>
            </a:r>
            <a:endParaRPr lang="en-GB" sz="2000" dirty="0">
              <a:latin typeface="Verdana" panose="020B0604030504040204" pitchFamily="34" charset="0"/>
              <a:ea typeface="Verdana" panose="020B0604030504040204" pitchFamily="34" charset="0"/>
            </a:endParaRPr>
          </a:p>
        </p:txBody>
      </p:sp>
      <p:sp>
        <p:nvSpPr>
          <p:cNvPr id="55" name="TextBox 54">
            <a:extLst>
              <a:ext uri="{FF2B5EF4-FFF2-40B4-BE49-F238E27FC236}">
                <a16:creationId xmlns:a16="http://schemas.microsoft.com/office/drawing/2014/main" id="{023E4298-ECDB-DF2A-D50C-B7955D738026}"/>
              </a:ext>
            </a:extLst>
          </p:cNvPr>
          <p:cNvSpPr txBox="1"/>
          <p:nvPr/>
        </p:nvSpPr>
        <p:spPr>
          <a:xfrm>
            <a:off x="16021909" y="9182100"/>
            <a:ext cx="1712783" cy="646331"/>
          </a:xfrm>
          <a:prstGeom prst="rect">
            <a:avLst/>
          </a:prstGeom>
          <a:noFill/>
          <a:ln>
            <a:solidFill>
              <a:srgbClr val="AF1E2D"/>
            </a:solidFill>
          </a:ln>
        </p:spPr>
        <p:txBody>
          <a:bodyPr wrap="square" rtlCol="0">
            <a:spAutoFit/>
          </a:bodyPr>
          <a:lstStyle/>
          <a:p>
            <a:r>
              <a:rPr lang="en-IE" dirty="0">
                <a:latin typeface="Verdana" panose="020B0604030504040204" pitchFamily="34" charset="0"/>
                <a:ea typeface="Verdana" panose="020B0604030504040204" pitchFamily="34" charset="0"/>
              </a:rPr>
              <a:t>Feedback to Applicants</a:t>
            </a:r>
            <a:endParaRPr lang="en-GB" dirty="0">
              <a:latin typeface="Verdana" panose="020B0604030504040204" pitchFamily="34" charset="0"/>
              <a:ea typeface="Verdana" panose="020B0604030504040204" pitchFamily="34" charset="0"/>
            </a:endParaRPr>
          </a:p>
        </p:txBody>
      </p:sp>
      <p:grpSp>
        <p:nvGrpSpPr>
          <p:cNvPr id="57" name="Group 2">
            <a:extLst>
              <a:ext uri="{FF2B5EF4-FFF2-40B4-BE49-F238E27FC236}">
                <a16:creationId xmlns:a16="http://schemas.microsoft.com/office/drawing/2014/main" id="{685AC426-BFBF-F84D-AE31-4EF52D298A66}"/>
              </a:ext>
            </a:extLst>
          </p:cNvPr>
          <p:cNvGrpSpPr/>
          <p:nvPr/>
        </p:nvGrpSpPr>
        <p:grpSpPr>
          <a:xfrm rot="-10800000">
            <a:off x="-1" y="345281"/>
            <a:ext cx="17145000" cy="1021556"/>
            <a:chOff x="0" y="0"/>
            <a:chExt cx="604777" cy="58309"/>
          </a:xfrm>
        </p:grpSpPr>
        <p:sp>
          <p:nvSpPr>
            <p:cNvPr id="58" name="Freeform 3">
              <a:extLst>
                <a:ext uri="{FF2B5EF4-FFF2-40B4-BE49-F238E27FC236}">
                  <a16:creationId xmlns:a16="http://schemas.microsoft.com/office/drawing/2014/main" id="{2ED8729C-0320-D823-5177-D925E29C8C2A}"/>
                </a:ext>
              </a:extLst>
            </p:cNvPr>
            <p:cNvSpPr/>
            <p:nvPr/>
          </p:nvSpPr>
          <p:spPr>
            <a:xfrm>
              <a:off x="0" y="0"/>
              <a:ext cx="604777" cy="58309"/>
            </a:xfrm>
            <a:custGeom>
              <a:avLst/>
              <a:gdLst/>
              <a:ahLst/>
              <a:cxnLst/>
              <a:rect l="l" t="t" r="r" b="b"/>
              <a:pathLst>
                <a:path w="604777" h="58309">
                  <a:moveTo>
                    <a:pt x="0" y="0"/>
                  </a:moveTo>
                  <a:lnTo>
                    <a:pt x="604777" y="0"/>
                  </a:lnTo>
                  <a:lnTo>
                    <a:pt x="604777" y="58309"/>
                  </a:lnTo>
                  <a:lnTo>
                    <a:pt x="0" y="58309"/>
                  </a:lnTo>
                  <a:close/>
                </a:path>
              </a:pathLst>
            </a:custGeom>
            <a:solidFill>
              <a:srgbClr val="AF1E2D"/>
            </a:solidFill>
          </p:spPr>
        </p:sp>
        <p:sp>
          <p:nvSpPr>
            <p:cNvPr id="59" name="TextBox 4">
              <a:extLst>
                <a:ext uri="{FF2B5EF4-FFF2-40B4-BE49-F238E27FC236}">
                  <a16:creationId xmlns:a16="http://schemas.microsoft.com/office/drawing/2014/main" id="{27EEDBE2-9F66-A596-346E-607335F94714}"/>
                </a:ext>
              </a:extLst>
            </p:cNvPr>
            <p:cNvSpPr txBox="1"/>
            <p:nvPr/>
          </p:nvSpPr>
          <p:spPr>
            <a:xfrm>
              <a:off x="0" y="-38100"/>
              <a:ext cx="604777" cy="96409"/>
            </a:xfrm>
            <a:prstGeom prst="rect">
              <a:avLst/>
            </a:prstGeom>
          </p:spPr>
          <p:txBody>
            <a:bodyPr lIns="50800" tIns="50800" rIns="50800" bIns="50800" rtlCol="0" anchor="ctr"/>
            <a:lstStyle/>
            <a:p>
              <a:pPr algn="ctr">
                <a:lnSpc>
                  <a:spcPts val="2100"/>
                </a:lnSpc>
              </a:pPr>
              <a:endParaRPr sz="2800">
                <a:latin typeface="Verdana" panose="020B0604030504040204" pitchFamily="34" charset="0"/>
                <a:ea typeface="Verdana" panose="020B0604030504040204" pitchFamily="34" charset="0"/>
              </a:endParaRPr>
            </a:p>
          </p:txBody>
        </p:sp>
      </p:grpSp>
      <p:sp>
        <p:nvSpPr>
          <p:cNvPr id="60" name="TextBox 5">
            <a:extLst>
              <a:ext uri="{FF2B5EF4-FFF2-40B4-BE49-F238E27FC236}">
                <a16:creationId xmlns:a16="http://schemas.microsoft.com/office/drawing/2014/main" id="{99620550-B824-539E-E9EA-0E987CD03B44}"/>
              </a:ext>
            </a:extLst>
          </p:cNvPr>
          <p:cNvSpPr txBox="1"/>
          <p:nvPr/>
        </p:nvSpPr>
        <p:spPr>
          <a:xfrm>
            <a:off x="794196" y="508397"/>
            <a:ext cx="15284004" cy="692497"/>
          </a:xfrm>
          <a:prstGeom prst="rect">
            <a:avLst/>
          </a:prstGeom>
        </p:spPr>
        <p:txBody>
          <a:bodyPr wrap="square" lIns="0" tIns="0" rIns="0" bIns="0" rtlCol="0" anchor="t">
            <a:spAutoFit/>
          </a:bodyPr>
          <a:lstStyle/>
          <a:p>
            <a:pPr>
              <a:lnSpc>
                <a:spcPts val="5399"/>
              </a:lnSpc>
            </a:pPr>
            <a:r>
              <a:rPr lang="el-GR" sz="4000" dirty="0">
                <a:solidFill>
                  <a:srgbClr val="FFFFFF"/>
                </a:solidFill>
                <a:latin typeface="Verdana" panose="020B0604030504040204" pitchFamily="34" charset="0"/>
                <a:ea typeface="Verdana" panose="020B0604030504040204" pitchFamily="34" charset="0"/>
                <a:cs typeface="Helios"/>
              </a:rPr>
              <a:t>Εισαγωγή στο </a:t>
            </a:r>
            <a:r>
              <a:rPr lang="en-US" sz="4000" dirty="0">
                <a:solidFill>
                  <a:srgbClr val="FFFFFF"/>
                </a:solidFill>
                <a:latin typeface="Verdana" panose="020B0604030504040204" pitchFamily="34" charset="0"/>
                <a:ea typeface="Verdana" panose="020B0604030504040204" pitchFamily="34" charset="0"/>
                <a:cs typeface="Helios"/>
              </a:rPr>
              <a:t>ERC: </a:t>
            </a:r>
            <a:r>
              <a:rPr lang="el-CY" sz="4000" dirty="0" smtClean="0">
                <a:solidFill>
                  <a:srgbClr val="FFFFFF"/>
                </a:solidFill>
                <a:latin typeface="Verdana" panose="020B0604030504040204" pitchFamily="34" charset="0"/>
                <a:ea typeface="Verdana" panose="020B0604030504040204" pitchFamily="34" charset="0"/>
                <a:cs typeface="Helios"/>
              </a:rPr>
              <a:t>στάδι</a:t>
            </a:r>
            <a:r>
              <a:rPr lang="el-GR" sz="4000" dirty="0" smtClean="0">
                <a:solidFill>
                  <a:srgbClr val="FFFFFF"/>
                </a:solidFill>
                <a:latin typeface="Verdana" panose="020B0604030504040204" pitchFamily="34" charset="0"/>
                <a:ea typeface="Verdana" panose="020B0604030504040204" pitchFamily="34" charset="0"/>
                <a:cs typeface="Helios"/>
              </a:rPr>
              <a:t>α αξιολόγησης</a:t>
            </a:r>
            <a:endParaRPr lang="en-US" sz="4000" dirty="0">
              <a:solidFill>
                <a:srgbClr val="FFFFFF"/>
              </a:solidFill>
              <a:latin typeface="Verdana" panose="020B0604030504040204" pitchFamily="34" charset="0"/>
              <a:ea typeface="Verdana" panose="020B0604030504040204" pitchFamily="34" charset="0"/>
              <a:cs typeface="Helios"/>
            </a:endParaRPr>
          </a:p>
        </p:txBody>
      </p:sp>
      <p:sp>
        <p:nvSpPr>
          <p:cNvPr id="23" name="Right Brace 22"/>
          <p:cNvSpPr/>
          <p:nvPr/>
        </p:nvSpPr>
        <p:spPr>
          <a:xfrm>
            <a:off x="14935200" y="3335405"/>
            <a:ext cx="914400" cy="5237095"/>
          </a:xfrm>
          <a:prstGeom prst="rightBrace">
            <a:avLst/>
          </a:prstGeom>
          <a:ln>
            <a:solidFill>
              <a:srgbClr val="AF1E2D"/>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61" name="Straight Arrow Connector 60"/>
          <p:cNvCxnSpPr>
            <a:stCxn id="54" idx="2"/>
            <a:endCxn id="55" idx="0"/>
          </p:cNvCxnSpPr>
          <p:nvPr/>
        </p:nvCxnSpPr>
        <p:spPr>
          <a:xfrm>
            <a:off x="16878301" y="6210103"/>
            <a:ext cx="0" cy="2971997"/>
          </a:xfrm>
          <a:prstGeom prst="straightConnector1">
            <a:avLst/>
          </a:prstGeom>
          <a:ln>
            <a:solidFill>
              <a:srgbClr val="AF1E2D"/>
            </a:solidFill>
            <a:tailEnd type="triangle"/>
          </a:ln>
        </p:spPr>
        <p:style>
          <a:lnRef idx="1">
            <a:schemeClr val="accent1"/>
          </a:lnRef>
          <a:fillRef idx="0">
            <a:schemeClr val="accent1"/>
          </a:fillRef>
          <a:effectRef idx="0">
            <a:schemeClr val="accent1"/>
          </a:effectRef>
          <a:fontRef idx="minor">
            <a:schemeClr val="tx1"/>
          </a:fontRef>
        </p:style>
      </p:cxnSp>
      <p:cxnSp>
        <p:nvCxnSpPr>
          <p:cNvPr id="63" name="Straight Arrow Connector 62"/>
          <p:cNvCxnSpPr>
            <a:stCxn id="29" idx="2"/>
          </p:cNvCxnSpPr>
          <p:nvPr/>
        </p:nvCxnSpPr>
        <p:spPr>
          <a:xfrm>
            <a:off x="2246926" y="4944266"/>
            <a:ext cx="39074" cy="77255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71" name="TextBox 70"/>
          <p:cNvSpPr txBox="1"/>
          <p:nvPr/>
        </p:nvSpPr>
        <p:spPr>
          <a:xfrm>
            <a:off x="12971283" y="3132457"/>
            <a:ext cx="838200" cy="1015663"/>
          </a:xfrm>
          <a:prstGeom prst="rect">
            <a:avLst/>
          </a:prstGeom>
          <a:noFill/>
        </p:spPr>
        <p:txBody>
          <a:bodyPr wrap="square" rtlCol="0">
            <a:spAutoFit/>
          </a:bodyPr>
          <a:lstStyle/>
          <a:p>
            <a:r>
              <a:rPr lang="en-US" sz="6000" dirty="0" smtClean="0">
                <a:solidFill>
                  <a:schemeClr val="accent6">
                    <a:lumMod val="50000"/>
                  </a:schemeClr>
                </a:solidFill>
                <a:latin typeface="Verdana" panose="020B0604030504040204" pitchFamily="34" charset="0"/>
                <a:ea typeface="Verdana" panose="020B0604030504040204" pitchFamily="34" charset="0"/>
              </a:rPr>
              <a:t>€</a:t>
            </a:r>
            <a:endParaRPr lang="en-US" sz="6000" dirty="0">
              <a:solidFill>
                <a:schemeClr val="accent6">
                  <a:lumMod val="50000"/>
                </a:schemeClr>
              </a:solidFill>
            </a:endParaRPr>
          </a:p>
        </p:txBody>
      </p:sp>
      <p:sp>
        <p:nvSpPr>
          <p:cNvPr id="72" name="TextBox 71"/>
          <p:cNvSpPr txBox="1"/>
          <p:nvPr/>
        </p:nvSpPr>
        <p:spPr>
          <a:xfrm>
            <a:off x="13003940" y="4401128"/>
            <a:ext cx="838200" cy="1015663"/>
          </a:xfrm>
          <a:prstGeom prst="rect">
            <a:avLst/>
          </a:prstGeom>
          <a:noFill/>
        </p:spPr>
        <p:txBody>
          <a:bodyPr wrap="square" rtlCol="0">
            <a:spAutoFit/>
          </a:bodyPr>
          <a:lstStyle/>
          <a:p>
            <a:r>
              <a:rPr lang="en-US" sz="6000" dirty="0" smtClean="0">
                <a:solidFill>
                  <a:schemeClr val="accent6">
                    <a:lumMod val="50000"/>
                  </a:schemeClr>
                </a:solidFill>
                <a:latin typeface="Verdana" panose="020B0604030504040204" pitchFamily="34" charset="0"/>
                <a:ea typeface="Verdana" panose="020B0604030504040204" pitchFamily="34" charset="0"/>
              </a:rPr>
              <a:t>€</a:t>
            </a:r>
            <a:endParaRPr lang="en-US" sz="6000" dirty="0">
              <a:solidFill>
                <a:schemeClr val="accent6">
                  <a:lumMod val="50000"/>
                </a:schemeClr>
              </a:solidFill>
            </a:endParaRPr>
          </a:p>
        </p:txBody>
      </p:sp>
      <p:sp>
        <p:nvSpPr>
          <p:cNvPr id="17" name="Rounded Rectangle 16"/>
          <p:cNvSpPr/>
          <p:nvPr/>
        </p:nvSpPr>
        <p:spPr>
          <a:xfrm>
            <a:off x="0" y="5330544"/>
            <a:ext cx="2057400" cy="1104763"/>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799477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5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4" grpId="0" animBg="1"/>
      <p:bldP spid="5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2">
            <a:extLst>
              <a:ext uri="{FF2B5EF4-FFF2-40B4-BE49-F238E27FC236}">
                <a16:creationId xmlns:a16="http://schemas.microsoft.com/office/drawing/2014/main" id="{6DCC24EF-5E68-4E57-8172-7810A8884692}"/>
              </a:ext>
            </a:extLst>
          </p:cNvPr>
          <p:cNvGrpSpPr/>
          <p:nvPr/>
        </p:nvGrpSpPr>
        <p:grpSpPr>
          <a:xfrm rot="-10800000">
            <a:off x="0" y="345281"/>
            <a:ext cx="10595477" cy="1021556"/>
            <a:chOff x="0" y="0"/>
            <a:chExt cx="604777" cy="58309"/>
          </a:xfrm>
        </p:grpSpPr>
        <p:sp>
          <p:nvSpPr>
            <p:cNvPr id="9" name="Freeform 3">
              <a:extLst>
                <a:ext uri="{FF2B5EF4-FFF2-40B4-BE49-F238E27FC236}">
                  <a16:creationId xmlns:a16="http://schemas.microsoft.com/office/drawing/2014/main" id="{61A7F1A3-9F67-47B8-A334-BDF03E65364E}"/>
                </a:ext>
              </a:extLst>
            </p:cNvPr>
            <p:cNvSpPr/>
            <p:nvPr/>
          </p:nvSpPr>
          <p:spPr>
            <a:xfrm>
              <a:off x="0" y="0"/>
              <a:ext cx="604777" cy="58309"/>
            </a:xfrm>
            <a:custGeom>
              <a:avLst/>
              <a:gdLst/>
              <a:ahLst/>
              <a:cxnLst/>
              <a:rect l="l" t="t" r="r" b="b"/>
              <a:pathLst>
                <a:path w="604777" h="58309">
                  <a:moveTo>
                    <a:pt x="0" y="0"/>
                  </a:moveTo>
                  <a:lnTo>
                    <a:pt x="604777" y="0"/>
                  </a:lnTo>
                  <a:lnTo>
                    <a:pt x="604777" y="58309"/>
                  </a:lnTo>
                  <a:lnTo>
                    <a:pt x="0" y="58309"/>
                  </a:lnTo>
                  <a:close/>
                </a:path>
              </a:pathLst>
            </a:custGeom>
            <a:solidFill>
              <a:srgbClr val="AF1E2D"/>
            </a:solidFill>
          </p:spPr>
        </p:sp>
        <p:sp>
          <p:nvSpPr>
            <p:cNvPr id="10" name="TextBox 4">
              <a:extLst>
                <a:ext uri="{FF2B5EF4-FFF2-40B4-BE49-F238E27FC236}">
                  <a16:creationId xmlns:a16="http://schemas.microsoft.com/office/drawing/2014/main" id="{0A7EB85E-CD58-4DEE-A2D5-3AC581D9C9EE}"/>
                </a:ext>
              </a:extLst>
            </p:cNvPr>
            <p:cNvSpPr txBox="1"/>
            <p:nvPr/>
          </p:nvSpPr>
          <p:spPr>
            <a:xfrm>
              <a:off x="0" y="-38100"/>
              <a:ext cx="604777" cy="96409"/>
            </a:xfrm>
            <a:prstGeom prst="rect">
              <a:avLst/>
            </a:prstGeom>
          </p:spPr>
          <p:txBody>
            <a:bodyPr lIns="50800" tIns="50800" rIns="50800" bIns="50800" rtlCol="0" anchor="ctr"/>
            <a:lstStyle/>
            <a:p>
              <a:pPr algn="ctr">
                <a:lnSpc>
                  <a:spcPts val="2100"/>
                </a:lnSpc>
              </a:pPr>
              <a:endParaRPr>
                <a:latin typeface="Verdana" panose="020B0604030504040204" pitchFamily="34" charset="0"/>
                <a:ea typeface="Verdana" panose="020B0604030504040204" pitchFamily="34" charset="0"/>
              </a:endParaRPr>
            </a:p>
          </p:txBody>
        </p:sp>
      </p:grpSp>
      <p:sp>
        <p:nvSpPr>
          <p:cNvPr id="2" name="Slide Number Placeholder 1"/>
          <p:cNvSpPr>
            <a:spLocks noGrp="1"/>
          </p:cNvSpPr>
          <p:nvPr>
            <p:ph type="sldNum" sz="quarter" idx="10"/>
          </p:nvPr>
        </p:nvSpPr>
        <p:spPr/>
        <p:txBody>
          <a:bodyPr/>
          <a:lstStyle/>
          <a:p>
            <a:pPr>
              <a:defRPr/>
            </a:pPr>
            <a:r>
              <a:rPr lang="fr-BE">
                <a:latin typeface="Verdana" panose="020B0604030504040204" pitchFamily="34" charset="0"/>
                <a:ea typeface="Verdana" panose="020B0604030504040204" pitchFamily="34" charset="0"/>
              </a:rPr>
              <a:t>│</a:t>
            </a:r>
            <a:r>
              <a:rPr lang="en-US">
                <a:latin typeface="Verdana" panose="020B0604030504040204" pitchFamily="34" charset="0"/>
                <a:ea typeface="Verdana" panose="020B0604030504040204" pitchFamily="34" charset="0"/>
              </a:rPr>
              <a:t> </a:t>
            </a:r>
            <a:fld id="{D4781730-827E-4A1A-AEB6-1728DF945E22}" type="slidenum">
              <a:rPr lang="en-US" smtClean="0">
                <a:latin typeface="Verdana" panose="020B0604030504040204" pitchFamily="34" charset="0"/>
                <a:ea typeface="Verdana" panose="020B0604030504040204" pitchFamily="34" charset="0"/>
              </a:rPr>
              <a:pPr>
                <a:defRPr/>
              </a:pPr>
              <a:t>19</a:t>
            </a:fld>
            <a:endParaRPr lang="en-US">
              <a:latin typeface="Verdana" panose="020B0604030504040204" pitchFamily="34" charset="0"/>
              <a:ea typeface="Verdana" panose="020B0604030504040204" pitchFamily="34" charset="0"/>
            </a:endParaRPr>
          </a:p>
        </p:txBody>
      </p:sp>
      <p:sp>
        <p:nvSpPr>
          <p:cNvPr id="3" name="Text Box 4"/>
          <p:cNvSpPr txBox="1">
            <a:spLocks noChangeArrowheads="1"/>
          </p:cNvSpPr>
          <p:nvPr/>
        </p:nvSpPr>
        <p:spPr bwMode="auto">
          <a:xfrm>
            <a:off x="9144000" y="333372"/>
            <a:ext cx="9361040" cy="5987832"/>
          </a:xfrm>
          <a:prstGeom prst="rect">
            <a:avLst/>
          </a:prstGeom>
          <a:solidFill>
            <a:srgbClr val="FFFFFF"/>
          </a:solidFill>
          <a:ln>
            <a:noFill/>
          </a:ln>
        </p:spPr>
        <p:txBody>
          <a:bodyPr lIns="180000" tIns="93600" rIns="180000" bIns="93600"/>
          <a:lstStyle>
            <a:lvl1pPr marL="330200" indent="-330200" defTabSz="449263" eaLnBrk="0" hangingPunct="0">
              <a:tabLst>
                <a:tab pos="330200" algn="l"/>
                <a:tab pos="777875" algn="l"/>
                <a:tab pos="1227138" algn="l"/>
                <a:tab pos="1676400" algn="l"/>
                <a:tab pos="2125663" algn="l"/>
                <a:tab pos="2574925" algn="l"/>
                <a:tab pos="3024188" algn="l"/>
                <a:tab pos="3473450" algn="l"/>
                <a:tab pos="3922713" algn="l"/>
                <a:tab pos="4371975" algn="l"/>
                <a:tab pos="4821238" algn="l"/>
                <a:tab pos="5270500" algn="l"/>
                <a:tab pos="5719763" algn="l"/>
                <a:tab pos="6169025" algn="l"/>
                <a:tab pos="6618288" algn="l"/>
                <a:tab pos="7067550" algn="l"/>
                <a:tab pos="7516813" algn="l"/>
                <a:tab pos="7966075" algn="l"/>
                <a:tab pos="8415338" algn="l"/>
                <a:tab pos="8864600" algn="l"/>
                <a:tab pos="9313863" algn="l"/>
              </a:tabLst>
              <a:defRPr>
                <a:solidFill>
                  <a:schemeClr val="tx1"/>
                </a:solidFill>
                <a:latin typeface="Arial" pitchFamily="34" charset="0"/>
                <a:ea typeface="ＭＳ Ｐゴシック" pitchFamily="34" charset="-128"/>
              </a:defRPr>
            </a:lvl1pPr>
            <a:lvl2pPr marL="742950" indent="-285750" defTabSz="449263" eaLnBrk="0" hangingPunct="0">
              <a:tabLst>
                <a:tab pos="330200" algn="l"/>
                <a:tab pos="777875" algn="l"/>
                <a:tab pos="1227138" algn="l"/>
                <a:tab pos="1676400" algn="l"/>
                <a:tab pos="2125663" algn="l"/>
                <a:tab pos="2574925" algn="l"/>
                <a:tab pos="3024188" algn="l"/>
                <a:tab pos="3473450" algn="l"/>
                <a:tab pos="3922713" algn="l"/>
                <a:tab pos="4371975" algn="l"/>
                <a:tab pos="4821238" algn="l"/>
                <a:tab pos="5270500" algn="l"/>
                <a:tab pos="5719763" algn="l"/>
                <a:tab pos="6169025" algn="l"/>
                <a:tab pos="6618288" algn="l"/>
                <a:tab pos="7067550" algn="l"/>
                <a:tab pos="7516813" algn="l"/>
                <a:tab pos="7966075" algn="l"/>
                <a:tab pos="8415338" algn="l"/>
                <a:tab pos="8864600" algn="l"/>
                <a:tab pos="9313863" algn="l"/>
              </a:tabLst>
              <a:defRPr>
                <a:solidFill>
                  <a:schemeClr val="tx1"/>
                </a:solidFill>
                <a:latin typeface="Arial" pitchFamily="34" charset="0"/>
                <a:ea typeface="ＭＳ Ｐゴシック" pitchFamily="34" charset="-128"/>
              </a:defRPr>
            </a:lvl2pPr>
            <a:lvl3pPr marL="1143000" indent="-228600" defTabSz="449263" eaLnBrk="0" hangingPunct="0">
              <a:tabLst>
                <a:tab pos="330200" algn="l"/>
                <a:tab pos="777875" algn="l"/>
                <a:tab pos="1227138" algn="l"/>
                <a:tab pos="1676400" algn="l"/>
                <a:tab pos="2125663" algn="l"/>
                <a:tab pos="2574925" algn="l"/>
                <a:tab pos="3024188" algn="l"/>
                <a:tab pos="3473450" algn="l"/>
                <a:tab pos="3922713" algn="l"/>
                <a:tab pos="4371975" algn="l"/>
                <a:tab pos="4821238" algn="l"/>
                <a:tab pos="5270500" algn="l"/>
                <a:tab pos="5719763" algn="l"/>
                <a:tab pos="6169025" algn="l"/>
                <a:tab pos="6618288" algn="l"/>
                <a:tab pos="7067550" algn="l"/>
                <a:tab pos="7516813" algn="l"/>
                <a:tab pos="7966075" algn="l"/>
                <a:tab pos="8415338" algn="l"/>
                <a:tab pos="8864600" algn="l"/>
                <a:tab pos="9313863" algn="l"/>
              </a:tabLst>
              <a:defRPr>
                <a:solidFill>
                  <a:schemeClr val="tx1"/>
                </a:solidFill>
                <a:latin typeface="Arial" pitchFamily="34" charset="0"/>
                <a:ea typeface="ＭＳ Ｐゴシック" pitchFamily="34" charset="-128"/>
              </a:defRPr>
            </a:lvl3pPr>
            <a:lvl4pPr marL="1600200" indent="-228600" defTabSz="449263" eaLnBrk="0" hangingPunct="0">
              <a:tabLst>
                <a:tab pos="330200" algn="l"/>
                <a:tab pos="777875" algn="l"/>
                <a:tab pos="1227138" algn="l"/>
                <a:tab pos="1676400" algn="l"/>
                <a:tab pos="2125663" algn="l"/>
                <a:tab pos="2574925" algn="l"/>
                <a:tab pos="3024188" algn="l"/>
                <a:tab pos="3473450" algn="l"/>
                <a:tab pos="3922713" algn="l"/>
                <a:tab pos="4371975" algn="l"/>
                <a:tab pos="4821238" algn="l"/>
                <a:tab pos="5270500" algn="l"/>
                <a:tab pos="5719763" algn="l"/>
                <a:tab pos="6169025" algn="l"/>
                <a:tab pos="6618288" algn="l"/>
                <a:tab pos="7067550" algn="l"/>
                <a:tab pos="7516813" algn="l"/>
                <a:tab pos="7966075" algn="l"/>
                <a:tab pos="8415338" algn="l"/>
                <a:tab pos="8864600" algn="l"/>
                <a:tab pos="9313863" algn="l"/>
              </a:tabLst>
              <a:defRPr>
                <a:solidFill>
                  <a:schemeClr val="tx1"/>
                </a:solidFill>
                <a:latin typeface="Arial" pitchFamily="34" charset="0"/>
                <a:ea typeface="ＭＳ Ｐゴシック" pitchFamily="34" charset="-128"/>
              </a:defRPr>
            </a:lvl4pPr>
            <a:lvl5pPr marL="2057400" indent="-228600" defTabSz="449263" eaLnBrk="0" hangingPunct="0">
              <a:tabLst>
                <a:tab pos="330200" algn="l"/>
                <a:tab pos="777875" algn="l"/>
                <a:tab pos="1227138" algn="l"/>
                <a:tab pos="1676400" algn="l"/>
                <a:tab pos="2125663" algn="l"/>
                <a:tab pos="2574925" algn="l"/>
                <a:tab pos="3024188" algn="l"/>
                <a:tab pos="3473450" algn="l"/>
                <a:tab pos="3922713" algn="l"/>
                <a:tab pos="4371975" algn="l"/>
                <a:tab pos="4821238" algn="l"/>
                <a:tab pos="5270500" algn="l"/>
                <a:tab pos="5719763" algn="l"/>
                <a:tab pos="6169025" algn="l"/>
                <a:tab pos="6618288" algn="l"/>
                <a:tab pos="7067550" algn="l"/>
                <a:tab pos="7516813" algn="l"/>
                <a:tab pos="7966075" algn="l"/>
                <a:tab pos="8415338" algn="l"/>
                <a:tab pos="8864600" algn="l"/>
                <a:tab pos="9313863" algn="l"/>
              </a:tabLst>
              <a:defRPr>
                <a:solidFill>
                  <a:schemeClr val="tx1"/>
                </a:solidFill>
                <a:latin typeface="Arial" pitchFamily="34" charset="0"/>
                <a:ea typeface="ＭＳ Ｐゴシック" pitchFamily="34" charset="-128"/>
              </a:defRPr>
            </a:lvl5pPr>
            <a:lvl6pPr marL="2514600" indent="-228600" defTabSz="449263" eaLnBrk="0" fontAlgn="base" hangingPunct="0">
              <a:spcBef>
                <a:spcPct val="0"/>
              </a:spcBef>
              <a:spcAft>
                <a:spcPct val="0"/>
              </a:spcAft>
              <a:tabLst>
                <a:tab pos="330200" algn="l"/>
                <a:tab pos="777875" algn="l"/>
                <a:tab pos="1227138" algn="l"/>
                <a:tab pos="1676400" algn="l"/>
                <a:tab pos="2125663" algn="l"/>
                <a:tab pos="2574925" algn="l"/>
                <a:tab pos="3024188" algn="l"/>
                <a:tab pos="3473450" algn="l"/>
                <a:tab pos="3922713" algn="l"/>
                <a:tab pos="4371975" algn="l"/>
                <a:tab pos="4821238" algn="l"/>
                <a:tab pos="5270500" algn="l"/>
                <a:tab pos="5719763" algn="l"/>
                <a:tab pos="6169025" algn="l"/>
                <a:tab pos="6618288" algn="l"/>
                <a:tab pos="7067550" algn="l"/>
                <a:tab pos="7516813" algn="l"/>
                <a:tab pos="7966075" algn="l"/>
                <a:tab pos="8415338" algn="l"/>
                <a:tab pos="8864600" algn="l"/>
                <a:tab pos="9313863" algn="l"/>
              </a:tabLst>
              <a:defRPr>
                <a:solidFill>
                  <a:schemeClr val="tx1"/>
                </a:solidFill>
                <a:latin typeface="Arial" pitchFamily="34" charset="0"/>
                <a:ea typeface="ＭＳ Ｐゴシック" pitchFamily="34" charset="-128"/>
              </a:defRPr>
            </a:lvl6pPr>
            <a:lvl7pPr marL="2971800" indent="-228600" defTabSz="449263" eaLnBrk="0" fontAlgn="base" hangingPunct="0">
              <a:spcBef>
                <a:spcPct val="0"/>
              </a:spcBef>
              <a:spcAft>
                <a:spcPct val="0"/>
              </a:spcAft>
              <a:tabLst>
                <a:tab pos="330200" algn="l"/>
                <a:tab pos="777875" algn="l"/>
                <a:tab pos="1227138" algn="l"/>
                <a:tab pos="1676400" algn="l"/>
                <a:tab pos="2125663" algn="l"/>
                <a:tab pos="2574925" algn="l"/>
                <a:tab pos="3024188" algn="l"/>
                <a:tab pos="3473450" algn="l"/>
                <a:tab pos="3922713" algn="l"/>
                <a:tab pos="4371975" algn="l"/>
                <a:tab pos="4821238" algn="l"/>
                <a:tab pos="5270500" algn="l"/>
                <a:tab pos="5719763" algn="l"/>
                <a:tab pos="6169025" algn="l"/>
                <a:tab pos="6618288" algn="l"/>
                <a:tab pos="7067550" algn="l"/>
                <a:tab pos="7516813" algn="l"/>
                <a:tab pos="7966075" algn="l"/>
                <a:tab pos="8415338" algn="l"/>
                <a:tab pos="8864600" algn="l"/>
                <a:tab pos="9313863" algn="l"/>
              </a:tabLst>
              <a:defRPr>
                <a:solidFill>
                  <a:schemeClr val="tx1"/>
                </a:solidFill>
                <a:latin typeface="Arial" pitchFamily="34" charset="0"/>
                <a:ea typeface="ＭＳ Ｐゴシック" pitchFamily="34" charset="-128"/>
              </a:defRPr>
            </a:lvl7pPr>
            <a:lvl8pPr marL="3429000" indent="-228600" defTabSz="449263" eaLnBrk="0" fontAlgn="base" hangingPunct="0">
              <a:spcBef>
                <a:spcPct val="0"/>
              </a:spcBef>
              <a:spcAft>
                <a:spcPct val="0"/>
              </a:spcAft>
              <a:tabLst>
                <a:tab pos="330200" algn="l"/>
                <a:tab pos="777875" algn="l"/>
                <a:tab pos="1227138" algn="l"/>
                <a:tab pos="1676400" algn="l"/>
                <a:tab pos="2125663" algn="l"/>
                <a:tab pos="2574925" algn="l"/>
                <a:tab pos="3024188" algn="l"/>
                <a:tab pos="3473450" algn="l"/>
                <a:tab pos="3922713" algn="l"/>
                <a:tab pos="4371975" algn="l"/>
                <a:tab pos="4821238" algn="l"/>
                <a:tab pos="5270500" algn="l"/>
                <a:tab pos="5719763" algn="l"/>
                <a:tab pos="6169025" algn="l"/>
                <a:tab pos="6618288" algn="l"/>
                <a:tab pos="7067550" algn="l"/>
                <a:tab pos="7516813" algn="l"/>
                <a:tab pos="7966075" algn="l"/>
                <a:tab pos="8415338" algn="l"/>
                <a:tab pos="8864600" algn="l"/>
                <a:tab pos="9313863" algn="l"/>
              </a:tabLst>
              <a:defRPr>
                <a:solidFill>
                  <a:schemeClr val="tx1"/>
                </a:solidFill>
                <a:latin typeface="Arial" pitchFamily="34" charset="0"/>
                <a:ea typeface="ＭＳ Ｐゴシック" pitchFamily="34" charset="-128"/>
              </a:defRPr>
            </a:lvl8pPr>
            <a:lvl9pPr marL="3886200" indent="-228600" defTabSz="449263" eaLnBrk="0" fontAlgn="base" hangingPunct="0">
              <a:spcBef>
                <a:spcPct val="0"/>
              </a:spcBef>
              <a:spcAft>
                <a:spcPct val="0"/>
              </a:spcAft>
              <a:tabLst>
                <a:tab pos="330200" algn="l"/>
                <a:tab pos="777875" algn="l"/>
                <a:tab pos="1227138" algn="l"/>
                <a:tab pos="1676400" algn="l"/>
                <a:tab pos="2125663" algn="l"/>
                <a:tab pos="2574925" algn="l"/>
                <a:tab pos="3024188" algn="l"/>
                <a:tab pos="3473450" algn="l"/>
                <a:tab pos="3922713" algn="l"/>
                <a:tab pos="4371975" algn="l"/>
                <a:tab pos="4821238" algn="l"/>
                <a:tab pos="5270500" algn="l"/>
                <a:tab pos="5719763" algn="l"/>
                <a:tab pos="6169025" algn="l"/>
                <a:tab pos="6618288" algn="l"/>
                <a:tab pos="7067550" algn="l"/>
                <a:tab pos="7516813" algn="l"/>
                <a:tab pos="7966075" algn="l"/>
                <a:tab pos="8415338" algn="l"/>
                <a:tab pos="8864600" algn="l"/>
                <a:tab pos="9313863" algn="l"/>
              </a:tabLst>
              <a:defRPr>
                <a:solidFill>
                  <a:schemeClr val="tx1"/>
                </a:solidFill>
                <a:latin typeface="Arial" pitchFamily="34" charset="0"/>
                <a:ea typeface="ＭＳ Ｐゴシック" pitchFamily="34" charset="-128"/>
              </a:defRPr>
            </a:lvl9pPr>
          </a:lstStyle>
          <a:p>
            <a:pPr>
              <a:spcBef>
                <a:spcPts val="700"/>
              </a:spcBef>
              <a:buClr>
                <a:srgbClr val="FB5105"/>
              </a:buClr>
              <a:buSzPct val="100000"/>
            </a:pPr>
            <a:r>
              <a:rPr lang="en-GB" altLang="en-US" sz="2800" dirty="0">
                <a:solidFill>
                  <a:srgbClr val="FF6600"/>
                </a:solidFill>
                <a:latin typeface="Verdana" panose="020B0604030504040204" pitchFamily="34" charset="0"/>
                <a:ea typeface="Verdana" panose="020B0604030504040204" pitchFamily="34" charset="0"/>
              </a:rPr>
              <a:t>Physical Sciences &amp; Engineering</a:t>
            </a:r>
          </a:p>
          <a:p>
            <a:pPr>
              <a:spcBef>
                <a:spcPts val="700"/>
              </a:spcBef>
              <a:buClr>
                <a:srgbClr val="FF6600"/>
              </a:buClr>
              <a:buSzPct val="100000"/>
              <a:buFont typeface="Wingdings" pitchFamily="2" charset="2"/>
              <a:buChar char=""/>
            </a:pPr>
            <a:r>
              <a:rPr lang="en-GB" altLang="en-US" sz="2400" dirty="0">
                <a:solidFill>
                  <a:srgbClr val="002140"/>
                </a:solidFill>
                <a:latin typeface="Verdana" panose="020B0604030504040204" pitchFamily="34" charset="0"/>
                <a:ea typeface="Verdana" panose="020B0604030504040204" pitchFamily="34" charset="0"/>
              </a:rPr>
              <a:t>PE1 Mathematics</a:t>
            </a:r>
          </a:p>
          <a:p>
            <a:pPr>
              <a:spcBef>
                <a:spcPts val="700"/>
              </a:spcBef>
              <a:buClr>
                <a:srgbClr val="FF6600"/>
              </a:buClr>
              <a:buSzPct val="100000"/>
              <a:buFont typeface="Wingdings" pitchFamily="2" charset="2"/>
              <a:buChar char=""/>
            </a:pPr>
            <a:r>
              <a:rPr lang="en-GB" altLang="en-US" sz="2400" dirty="0">
                <a:solidFill>
                  <a:srgbClr val="002140"/>
                </a:solidFill>
                <a:latin typeface="Verdana" panose="020B0604030504040204" pitchFamily="34" charset="0"/>
                <a:ea typeface="Verdana" panose="020B0604030504040204" pitchFamily="34" charset="0"/>
              </a:rPr>
              <a:t>PE2 Fundamental Constituents of Matter</a:t>
            </a:r>
          </a:p>
          <a:p>
            <a:pPr>
              <a:spcBef>
                <a:spcPts val="700"/>
              </a:spcBef>
              <a:buClr>
                <a:srgbClr val="FF6600"/>
              </a:buClr>
              <a:buSzPct val="100000"/>
              <a:buFont typeface="Wingdings" pitchFamily="2" charset="2"/>
              <a:buChar char=""/>
            </a:pPr>
            <a:r>
              <a:rPr lang="en-GB" altLang="en-US" sz="2400" dirty="0">
                <a:solidFill>
                  <a:srgbClr val="002140"/>
                </a:solidFill>
                <a:latin typeface="Verdana" panose="020B0604030504040204" pitchFamily="34" charset="0"/>
                <a:ea typeface="Verdana" panose="020B0604030504040204" pitchFamily="34" charset="0"/>
              </a:rPr>
              <a:t>PE3 Condensed Matter Physics</a:t>
            </a:r>
          </a:p>
          <a:p>
            <a:pPr>
              <a:spcBef>
                <a:spcPts val="700"/>
              </a:spcBef>
              <a:buClr>
                <a:srgbClr val="FF6600"/>
              </a:buClr>
              <a:buSzPct val="100000"/>
              <a:buFont typeface="Wingdings" pitchFamily="2" charset="2"/>
              <a:buChar char=""/>
            </a:pPr>
            <a:r>
              <a:rPr lang="en-GB" altLang="en-US" sz="2400" dirty="0">
                <a:solidFill>
                  <a:srgbClr val="002140"/>
                </a:solidFill>
                <a:latin typeface="Verdana" panose="020B0604030504040204" pitchFamily="34" charset="0"/>
                <a:ea typeface="Verdana" panose="020B0604030504040204" pitchFamily="34" charset="0"/>
              </a:rPr>
              <a:t>PE4 Physical and Analytical Chemical Sciences</a:t>
            </a:r>
          </a:p>
          <a:p>
            <a:pPr>
              <a:spcBef>
                <a:spcPts val="700"/>
              </a:spcBef>
              <a:buClr>
                <a:srgbClr val="FF6600"/>
              </a:buClr>
              <a:buSzPct val="100000"/>
              <a:buFont typeface="Wingdings" pitchFamily="2" charset="2"/>
              <a:buChar char=""/>
            </a:pPr>
            <a:r>
              <a:rPr lang="en-GB" altLang="en-US" sz="2400" dirty="0">
                <a:solidFill>
                  <a:srgbClr val="002140"/>
                </a:solidFill>
                <a:latin typeface="Verdana" panose="020B0604030504040204" pitchFamily="34" charset="0"/>
                <a:ea typeface="Verdana" panose="020B0604030504040204" pitchFamily="34" charset="0"/>
              </a:rPr>
              <a:t>PE5 </a:t>
            </a:r>
            <a:r>
              <a:rPr lang="en-GB" sz="2400" dirty="0">
                <a:solidFill>
                  <a:srgbClr val="002140"/>
                </a:solidFill>
                <a:latin typeface="Verdana" panose="020B0604030504040204" pitchFamily="34" charset="0"/>
                <a:ea typeface="Verdana" panose="020B0604030504040204" pitchFamily="34" charset="0"/>
              </a:rPr>
              <a:t>Synthetic Chemistry and Materials </a:t>
            </a:r>
            <a:endParaRPr lang="en-GB" altLang="en-US" sz="2400" dirty="0">
              <a:solidFill>
                <a:srgbClr val="002140"/>
              </a:solidFill>
              <a:latin typeface="Verdana" panose="020B0604030504040204" pitchFamily="34" charset="0"/>
              <a:ea typeface="Verdana" panose="020B0604030504040204" pitchFamily="34" charset="0"/>
            </a:endParaRPr>
          </a:p>
          <a:p>
            <a:pPr>
              <a:spcBef>
                <a:spcPts val="700"/>
              </a:spcBef>
              <a:buClr>
                <a:srgbClr val="FF6600"/>
              </a:buClr>
              <a:buSzPct val="100000"/>
              <a:buFont typeface="Wingdings" pitchFamily="2" charset="2"/>
              <a:buChar char=""/>
            </a:pPr>
            <a:r>
              <a:rPr lang="en-GB" altLang="en-US" sz="2400" dirty="0">
                <a:solidFill>
                  <a:srgbClr val="002140"/>
                </a:solidFill>
                <a:latin typeface="Verdana" panose="020B0604030504040204" pitchFamily="34" charset="0"/>
                <a:ea typeface="Verdana" panose="020B0604030504040204" pitchFamily="34" charset="0"/>
              </a:rPr>
              <a:t>PE6 Computer Science and Informatics</a:t>
            </a:r>
          </a:p>
          <a:p>
            <a:pPr>
              <a:spcBef>
                <a:spcPts val="700"/>
              </a:spcBef>
              <a:buClr>
                <a:srgbClr val="FF6600"/>
              </a:buClr>
              <a:buSzPct val="100000"/>
              <a:buFont typeface="Wingdings" pitchFamily="2" charset="2"/>
              <a:buChar char=""/>
            </a:pPr>
            <a:r>
              <a:rPr lang="en-GB" altLang="en-US" sz="2400" dirty="0">
                <a:solidFill>
                  <a:srgbClr val="002140"/>
                </a:solidFill>
                <a:latin typeface="Verdana" panose="020B0604030504040204" pitchFamily="34" charset="0"/>
                <a:ea typeface="Verdana" panose="020B0604030504040204" pitchFamily="34" charset="0"/>
              </a:rPr>
              <a:t>PE7 Systems and Communication Engineering</a:t>
            </a:r>
          </a:p>
          <a:p>
            <a:pPr>
              <a:spcBef>
                <a:spcPts val="700"/>
              </a:spcBef>
              <a:buClr>
                <a:srgbClr val="FF6600"/>
              </a:buClr>
              <a:buSzPct val="100000"/>
              <a:buFont typeface="Wingdings" pitchFamily="2" charset="2"/>
              <a:buChar char=""/>
            </a:pPr>
            <a:r>
              <a:rPr lang="en-GB" altLang="en-US" sz="2400" dirty="0">
                <a:solidFill>
                  <a:srgbClr val="002140"/>
                </a:solidFill>
                <a:latin typeface="Verdana" panose="020B0604030504040204" pitchFamily="34" charset="0"/>
                <a:ea typeface="Verdana" panose="020B0604030504040204" pitchFamily="34" charset="0"/>
              </a:rPr>
              <a:t>PE8 Products and Processes Engineering</a:t>
            </a:r>
          </a:p>
          <a:p>
            <a:pPr>
              <a:spcBef>
                <a:spcPts val="700"/>
              </a:spcBef>
              <a:buClr>
                <a:srgbClr val="FF6600"/>
              </a:buClr>
              <a:buSzPct val="100000"/>
              <a:buFont typeface="Wingdings" pitchFamily="2" charset="2"/>
              <a:buChar char=""/>
            </a:pPr>
            <a:r>
              <a:rPr lang="en-GB" altLang="en-US" sz="2400" dirty="0">
                <a:solidFill>
                  <a:srgbClr val="002140"/>
                </a:solidFill>
                <a:latin typeface="Verdana" panose="020B0604030504040204" pitchFamily="34" charset="0"/>
                <a:ea typeface="Verdana" panose="020B0604030504040204" pitchFamily="34" charset="0"/>
              </a:rPr>
              <a:t>PE9 Universe Sciences</a:t>
            </a:r>
          </a:p>
          <a:p>
            <a:pPr>
              <a:spcBef>
                <a:spcPts val="700"/>
              </a:spcBef>
              <a:buClr>
                <a:srgbClr val="FF6600"/>
              </a:buClr>
              <a:buSzPct val="100000"/>
              <a:buFont typeface="Wingdings" pitchFamily="2" charset="2"/>
              <a:buChar char=""/>
            </a:pPr>
            <a:r>
              <a:rPr lang="en-GB" altLang="en-US" sz="2400" dirty="0">
                <a:solidFill>
                  <a:srgbClr val="002140"/>
                </a:solidFill>
                <a:latin typeface="Verdana" panose="020B0604030504040204" pitchFamily="34" charset="0"/>
                <a:ea typeface="Verdana" panose="020B0604030504040204" pitchFamily="34" charset="0"/>
              </a:rPr>
              <a:t>PE10 Earth System Science</a:t>
            </a:r>
          </a:p>
          <a:p>
            <a:pPr>
              <a:spcBef>
                <a:spcPts val="700"/>
              </a:spcBef>
              <a:buClr>
                <a:srgbClr val="FF6600"/>
              </a:buClr>
              <a:buSzPct val="100000"/>
              <a:buFont typeface="Wingdings" pitchFamily="2" charset="2"/>
              <a:buChar char=""/>
            </a:pPr>
            <a:r>
              <a:rPr lang="en-GB" altLang="en-US" sz="2400" dirty="0">
                <a:solidFill>
                  <a:srgbClr val="002140"/>
                </a:solidFill>
                <a:latin typeface="Verdana" panose="020B0604030504040204" pitchFamily="34" charset="0"/>
                <a:ea typeface="Verdana" panose="020B0604030504040204" pitchFamily="34" charset="0"/>
              </a:rPr>
              <a:t>PE11 </a:t>
            </a:r>
            <a:r>
              <a:rPr lang="en-GB" sz="2400" dirty="0">
                <a:solidFill>
                  <a:srgbClr val="002140"/>
                </a:solidFill>
                <a:latin typeface="Verdana" panose="020B0604030504040204" pitchFamily="34" charset="0"/>
                <a:ea typeface="Verdana" panose="020B0604030504040204" pitchFamily="34" charset="0"/>
              </a:rPr>
              <a:t>Materials Engineering</a:t>
            </a:r>
            <a:endParaRPr lang="en-GB" altLang="en-US" sz="2400" dirty="0">
              <a:solidFill>
                <a:srgbClr val="002140"/>
              </a:solidFill>
              <a:latin typeface="Verdana" panose="020B0604030504040204" pitchFamily="34" charset="0"/>
              <a:ea typeface="Verdana" panose="020B0604030504040204" pitchFamily="34" charset="0"/>
            </a:endParaRPr>
          </a:p>
        </p:txBody>
      </p:sp>
      <p:sp>
        <p:nvSpPr>
          <p:cNvPr id="4" name="Text Box 5"/>
          <p:cNvSpPr txBox="1">
            <a:spLocks noChangeArrowheads="1"/>
          </p:cNvSpPr>
          <p:nvPr/>
        </p:nvSpPr>
        <p:spPr bwMode="auto">
          <a:xfrm>
            <a:off x="72830" y="2059097"/>
            <a:ext cx="8394700" cy="6812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180000" tIns="93600" rIns="180000" bIns="93600"/>
          <a:lstStyle>
            <a:lvl1pPr marL="330200" indent="-330200" defTabSz="449263" eaLnBrk="0" hangingPunct="0">
              <a:tabLst>
                <a:tab pos="330200" algn="l"/>
                <a:tab pos="777875" algn="l"/>
                <a:tab pos="1227138" algn="l"/>
                <a:tab pos="1676400" algn="l"/>
                <a:tab pos="2125663" algn="l"/>
                <a:tab pos="2574925" algn="l"/>
                <a:tab pos="3024188" algn="l"/>
                <a:tab pos="3473450" algn="l"/>
                <a:tab pos="3922713" algn="l"/>
                <a:tab pos="4371975" algn="l"/>
                <a:tab pos="4821238" algn="l"/>
                <a:tab pos="5270500" algn="l"/>
                <a:tab pos="5719763" algn="l"/>
                <a:tab pos="6169025" algn="l"/>
                <a:tab pos="6618288" algn="l"/>
                <a:tab pos="7067550" algn="l"/>
                <a:tab pos="7516813" algn="l"/>
                <a:tab pos="7966075" algn="l"/>
                <a:tab pos="8415338" algn="l"/>
                <a:tab pos="8864600" algn="l"/>
                <a:tab pos="9313863" algn="l"/>
              </a:tabLst>
              <a:defRPr>
                <a:solidFill>
                  <a:schemeClr val="tx1"/>
                </a:solidFill>
                <a:latin typeface="Arial" pitchFamily="34" charset="0"/>
                <a:ea typeface="ＭＳ Ｐゴシック" pitchFamily="34" charset="-128"/>
              </a:defRPr>
            </a:lvl1pPr>
            <a:lvl2pPr marL="742950" indent="-285750" defTabSz="449263" eaLnBrk="0" hangingPunct="0">
              <a:tabLst>
                <a:tab pos="330200" algn="l"/>
                <a:tab pos="777875" algn="l"/>
                <a:tab pos="1227138" algn="l"/>
                <a:tab pos="1676400" algn="l"/>
                <a:tab pos="2125663" algn="l"/>
                <a:tab pos="2574925" algn="l"/>
                <a:tab pos="3024188" algn="l"/>
                <a:tab pos="3473450" algn="l"/>
                <a:tab pos="3922713" algn="l"/>
                <a:tab pos="4371975" algn="l"/>
                <a:tab pos="4821238" algn="l"/>
                <a:tab pos="5270500" algn="l"/>
                <a:tab pos="5719763" algn="l"/>
                <a:tab pos="6169025" algn="l"/>
                <a:tab pos="6618288" algn="l"/>
                <a:tab pos="7067550" algn="l"/>
                <a:tab pos="7516813" algn="l"/>
                <a:tab pos="7966075" algn="l"/>
                <a:tab pos="8415338" algn="l"/>
                <a:tab pos="8864600" algn="l"/>
                <a:tab pos="9313863" algn="l"/>
              </a:tabLst>
              <a:defRPr>
                <a:solidFill>
                  <a:schemeClr val="tx1"/>
                </a:solidFill>
                <a:latin typeface="Arial" pitchFamily="34" charset="0"/>
                <a:ea typeface="ＭＳ Ｐゴシック" pitchFamily="34" charset="-128"/>
              </a:defRPr>
            </a:lvl2pPr>
            <a:lvl3pPr marL="1143000" indent="-228600" defTabSz="449263" eaLnBrk="0" hangingPunct="0">
              <a:tabLst>
                <a:tab pos="330200" algn="l"/>
                <a:tab pos="777875" algn="l"/>
                <a:tab pos="1227138" algn="l"/>
                <a:tab pos="1676400" algn="l"/>
                <a:tab pos="2125663" algn="l"/>
                <a:tab pos="2574925" algn="l"/>
                <a:tab pos="3024188" algn="l"/>
                <a:tab pos="3473450" algn="l"/>
                <a:tab pos="3922713" algn="l"/>
                <a:tab pos="4371975" algn="l"/>
                <a:tab pos="4821238" algn="l"/>
                <a:tab pos="5270500" algn="l"/>
                <a:tab pos="5719763" algn="l"/>
                <a:tab pos="6169025" algn="l"/>
                <a:tab pos="6618288" algn="l"/>
                <a:tab pos="7067550" algn="l"/>
                <a:tab pos="7516813" algn="l"/>
                <a:tab pos="7966075" algn="l"/>
                <a:tab pos="8415338" algn="l"/>
                <a:tab pos="8864600" algn="l"/>
                <a:tab pos="9313863" algn="l"/>
              </a:tabLst>
              <a:defRPr>
                <a:solidFill>
                  <a:schemeClr val="tx1"/>
                </a:solidFill>
                <a:latin typeface="Arial" pitchFamily="34" charset="0"/>
                <a:ea typeface="ＭＳ Ｐゴシック" pitchFamily="34" charset="-128"/>
              </a:defRPr>
            </a:lvl3pPr>
            <a:lvl4pPr marL="1600200" indent="-228600" defTabSz="449263" eaLnBrk="0" hangingPunct="0">
              <a:tabLst>
                <a:tab pos="330200" algn="l"/>
                <a:tab pos="777875" algn="l"/>
                <a:tab pos="1227138" algn="l"/>
                <a:tab pos="1676400" algn="l"/>
                <a:tab pos="2125663" algn="l"/>
                <a:tab pos="2574925" algn="l"/>
                <a:tab pos="3024188" algn="l"/>
                <a:tab pos="3473450" algn="l"/>
                <a:tab pos="3922713" algn="l"/>
                <a:tab pos="4371975" algn="l"/>
                <a:tab pos="4821238" algn="l"/>
                <a:tab pos="5270500" algn="l"/>
                <a:tab pos="5719763" algn="l"/>
                <a:tab pos="6169025" algn="l"/>
                <a:tab pos="6618288" algn="l"/>
                <a:tab pos="7067550" algn="l"/>
                <a:tab pos="7516813" algn="l"/>
                <a:tab pos="7966075" algn="l"/>
                <a:tab pos="8415338" algn="l"/>
                <a:tab pos="8864600" algn="l"/>
                <a:tab pos="9313863" algn="l"/>
              </a:tabLst>
              <a:defRPr>
                <a:solidFill>
                  <a:schemeClr val="tx1"/>
                </a:solidFill>
                <a:latin typeface="Arial" pitchFamily="34" charset="0"/>
                <a:ea typeface="ＭＳ Ｐゴシック" pitchFamily="34" charset="-128"/>
              </a:defRPr>
            </a:lvl4pPr>
            <a:lvl5pPr marL="2057400" indent="-228600" defTabSz="449263" eaLnBrk="0" hangingPunct="0">
              <a:tabLst>
                <a:tab pos="330200" algn="l"/>
                <a:tab pos="777875" algn="l"/>
                <a:tab pos="1227138" algn="l"/>
                <a:tab pos="1676400" algn="l"/>
                <a:tab pos="2125663" algn="l"/>
                <a:tab pos="2574925" algn="l"/>
                <a:tab pos="3024188" algn="l"/>
                <a:tab pos="3473450" algn="l"/>
                <a:tab pos="3922713" algn="l"/>
                <a:tab pos="4371975" algn="l"/>
                <a:tab pos="4821238" algn="l"/>
                <a:tab pos="5270500" algn="l"/>
                <a:tab pos="5719763" algn="l"/>
                <a:tab pos="6169025" algn="l"/>
                <a:tab pos="6618288" algn="l"/>
                <a:tab pos="7067550" algn="l"/>
                <a:tab pos="7516813" algn="l"/>
                <a:tab pos="7966075" algn="l"/>
                <a:tab pos="8415338" algn="l"/>
                <a:tab pos="8864600" algn="l"/>
                <a:tab pos="9313863" algn="l"/>
              </a:tabLst>
              <a:defRPr>
                <a:solidFill>
                  <a:schemeClr val="tx1"/>
                </a:solidFill>
                <a:latin typeface="Arial" pitchFamily="34" charset="0"/>
                <a:ea typeface="ＭＳ Ｐゴシック" pitchFamily="34" charset="-128"/>
              </a:defRPr>
            </a:lvl5pPr>
            <a:lvl6pPr marL="2514600" indent="-228600" defTabSz="449263" eaLnBrk="0" fontAlgn="base" hangingPunct="0">
              <a:spcBef>
                <a:spcPct val="0"/>
              </a:spcBef>
              <a:spcAft>
                <a:spcPct val="0"/>
              </a:spcAft>
              <a:tabLst>
                <a:tab pos="330200" algn="l"/>
                <a:tab pos="777875" algn="l"/>
                <a:tab pos="1227138" algn="l"/>
                <a:tab pos="1676400" algn="l"/>
                <a:tab pos="2125663" algn="l"/>
                <a:tab pos="2574925" algn="l"/>
                <a:tab pos="3024188" algn="l"/>
                <a:tab pos="3473450" algn="l"/>
                <a:tab pos="3922713" algn="l"/>
                <a:tab pos="4371975" algn="l"/>
                <a:tab pos="4821238" algn="l"/>
                <a:tab pos="5270500" algn="l"/>
                <a:tab pos="5719763" algn="l"/>
                <a:tab pos="6169025" algn="l"/>
                <a:tab pos="6618288" algn="l"/>
                <a:tab pos="7067550" algn="l"/>
                <a:tab pos="7516813" algn="l"/>
                <a:tab pos="7966075" algn="l"/>
                <a:tab pos="8415338" algn="l"/>
                <a:tab pos="8864600" algn="l"/>
                <a:tab pos="9313863" algn="l"/>
              </a:tabLst>
              <a:defRPr>
                <a:solidFill>
                  <a:schemeClr val="tx1"/>
                </a:solidFill>
                <a:latin typeface="Arial" pitchFamily="34" charset="0"/>
                <a:ea typeface="ＭＳ Ｐゴシック" pitchFamily="34" charset="-128"/>
              </a:defRPr>
            </a:lvl6pPr>
            <a:lvl7pPr marL="2971800" indent="-228600" defTabSz="449263" eaLnBrk="0" fontAlgn="base" hangingPunct="0">
              <a:spcBef>
                <a:spcPct val="0"/>
              </a:spcBef>
              <a:spcAft>
                <a:spcPct val="0"/>
              </a:spcAft>
              <a:tabLst>
                <a:tab pos="330200" algn="l"/>
                <a:tab pos="777875" algn="l"/>
                <a:tab pos="1227138" algn="l"/>
                <a:tab pos="1676400" algn="l"/>
                <a:tab pos="2125663" algn="l"/>
                <a:tab pos="2574925" algn="l"/>
                <a:tab pos="3024188" algn="l"/>
                <a:tab pos="3473450" algn="l"/>
                <a:tab pos="3922713" algn="l"/>
                <a:tab pos="4371975" algn="l"/>
                <a:tab pos="4821238" algn="l"/>
                <a:tab pos="5270500" algn="l"/>
                <a:tab pos="5719763" algn="l"/>
                <a:tab pos="6169025" algn="l"/>
                <a:tab pos="6618288" algn="l"/>
                <a:tab pos="7067550" algn="l"/>
                <a:tab pos="7516813" algn="l"/>
                <a:tab pos="7966075" algn="l"/>
                <a:tab pos="8415338" algn="l"/>
                <a:tab pos="8864600" algn="l"/>
                <a:tab pos="9313863" algn="l"/>
              </a:tabLst>
              <a:defRPr>
                <a:solidFill>
                  <a:schemeClr val="tx1"/>
                </a:solidFill>
                <a:latin typeface="Arial" pitchFamily="34" charset="0"/>
                <a:ea typeface="ＭＳ Ｐゴシック" pitchFamily="34" charset="-128"/>
              </a:defRPr>
            </a:lvl7pPr>
            <a:lvl8pPr marL="3429000" indent="-228600" defTabSz="449263" eaLnBrk="0" fontAlgn="base" hangingPunct="0">
              <a:spcBef>
                <a:spcPct val="0"/>
              </a:spcBef>
              <a:spcAft>
                <a:spcPct val="0"/>
              </a:spcAft>
              <a:tabLst>
                <a:tab pos="330200" algn="l"/>
                <a:tab pos="777875" algn="l"/>
                <a:tab pos="1227138" algn="l"/>
                <a:tab pos="1676400" algn="l"/>
                <a:tab pos="2125663" algn="l"/>
                <a:tab pos="2574925" algn="l"/>
                <a:tab pos="3024188" algn="l"/>
                <a:tab pos="3473450" algn="l"/>
                <a:tab pos="3922713" algn="l"/>
                <a:tab pos="4371975" algn="l"/>
                <a:tab pos="4821238" algn="l"/>
                <a:tab pos="5270500" algn="l"/>
                <a:tab pos="5719763" algn="l"/>
                <a:tab pos="6169025" algn="l"/>
                <a:tab pos="6618288" algn="l"/>
                <a:tab pos="7067550" algn="l"/>
                <a:tab pos="7516813" algn="l"/>
                <a:tab pos="7966075" algn="l"/>
                <a:tab pos="8415338" algn="l"/>
                <a:tab pos="8864600" algn="l"/>
                <a:tab pos="9313863" algn="l"/>
              </a:tabLst>
              <a:defRPr>
                <a:solidFill>
                  <a:schemeClr val="tx1"/>
                </a:solidFill>
                <a:latin typeface="Arial" pitchFamily="34" charset="0"/>
                <a:ea typeface="ＭＳ Ｐゴシック" pitchFamily="34" charset="-128"/>
              </a:defRPr>
            </a:lvl8pPr>
            <a:lvl9pPr marL="3886200" indent="-228600" defTabSz="449263" eaLnBrk="0" fontAlgn="base" hangingPunct="0">
              <a:spcBef>
                <a:spcPct val="0"/>
              </a:spcBef>
              <a:spcAft>
                <a:spcPct val="0"/>
              </a:spcAft>
              <a:tabLst>
                <a:tab pos="330200" algn="l"/>
                <a:tab pos="777875" algn="l"/>
                <a:tab pos="1227138" algn="l"/>
                <a:tab pos="1676400" algn="l"/>
                <a:tab pos="2125663" algn="l"/>
                <a:tab pos="2574925" algn="l"/>
                <a:tab pos="3024188" algn="l"/>
                <a:tab pos="3473450" algn="l"/>
                <a:tab pos="3922713" algn="l"/>
                <a:tab pos="4371975" algn="l"/>
                <a:tab pos="4821238" algn="l"/>
                <a:tab pos="5270500" algn="l"/>
                <a:tab pos="5719763" algn="l"/>
                <a:tab pos="6169025" algn="l"/>
                <a:tab pos="6618288" algn="l"/>
                <a:tab pos="7067550" algn="l"/>
                <a:tab pos="7516813" algn="l"/>
                <a:tab pos="7966075" algn="l"/>
                <a:tab pos="8415338" algn="l"/>
                <a:tab pos="8864600" algn="l"/>
                <a:tab pos="9313863" algn="l"/>
              </a:tabLst>
              <a:defRPr>
                <a:solidFill>
                  <a:schemeClr val="tx1"/>
                </a:solidFill>
                <a:latin typeface="Arial" pitchFamily="34" charset="0"/>
                <a:ea typeface="ＭＳ Ｐゴシック" pitchFamily="34" charset="-128"/>
              </a:defRPr>
            </a:lvl9pPr>
          </a:lstStyle>
          <a:p>
            <a:pPr>
              <a:spcBef>
                <a:spcPts val="700"/>
              </a:spcBef>
              <a:buClr>
                <a:srgbClr val="FB5105"/>
              </a:buClr>
              <a:buSzPct val="100000"/>
            </a:pPr>
            <a:r>
              <a:rPr lang="en-GB" altLang="en-US" sz="2800" dirty="0">
                <a:solidFill>
                  <a:srgbClr val="FF6600"/>
                </a:solidFill>
                <a:latin typeface="Verdana" panose="020B0604030504040204" pitchFamily="34" charset="0"/>
                <a:ea typeface="Verdana" panose="020B0604030504040204" pitchFamily="34" charset="0"/>
              </a:rPr>
              <a:t>Life Sciences</a:t>
            </a:r>
          </a:p>
          <a:p>
            <a:pPr>
              <a:spcBef>
                <a:spcPts val="700"/>
              </a:spcBef>
              <a:buClr>
                <a:srgbClr val="FF6600"/>
              </a:buClr>
              <a:buSzPct val="100000"/>
              <a:buFont typeface="Wingdings" pitchFamily="2" charset="2"/>
              <a:buChar char=""/>
            </a:pPr>
            <a:r>
              <a:rPr lang="en-GB" altLang="en-US" sz="2400" dirty="0">
                <a:solidFill>
                  <a:srgbClr val="002140"/>
                </a:solidFill>
                <a:latin typeface="Verdana" panose="020B0604030504040204" pitchFamily="34" charset="0"/>
                <a:ea typeface="Verdana" panose="020B0604030504040204" pitchFamily="34" charset="0"/>
              </a:rPr>
              <a:t>LS1 </a:t>
            </a:r>
            <a:r>
              <a:rPr lang="en-US" altLang="en-US" sz="2400" dirty="0">
                <a:solidFill>
                  <a:srgbClr val="002140"/>
                </a:solidFill>
                <a:latin typeface="Verdana" panose="020B0604030504040204" pitchFamily="34" charset="0"/>
                <a:ea typeface="Verdana" panose="020B0604030504040204" pitchFamily="34" charset="0"/>
              </a:rPr>
              <a:t>Molecules of Life: Biological Mechanisms, Structures and Functions</a:t>
            </a:r>
            <a:endParaRPr lang="en-GB" altLang="en-US" sz="2400" dirty="0">
              <a:solidFill>
                <a:srgbClr val="002140"/>
              </a:solidFill>
              <a:latin typeface="Verdana" panose="020B0604030504040204" pitchFamily="34" charset="0"/>
              <a:ea typeface="Verdana" panose="020B0604030504040204" pitchFamily="34" charset="0"/>
            </a:endParaRPr>
          </a:p>
          <a:p>
            <a:pPr>
              <a:spcBef>
                <a:spcPts val="700"/>
              </a:spcBef>
              <a:buClr>
                <a:srgbClr val="FF6600"/>
              </a:buClr>
              <a:buSzPct val="100000"/>
              <a:buFont typeface="Wingdings" pitchFamily="2" charset="2"/>
              <a:buChar char=""/>
            </a:pPr>
            <a:r>
              <a:rPr lang="en-GB" altLang="en-US" sz="2400" dirty="0">
                <a:solidFill>
                  <a:srgbClr val="002140"/>
                </a:solidFill>
                <a:latin typeface="Verdana" panose="020B0604030504040204" pitchFamily="34" charset="0"/>
                <a:ea typeface="Verdana" panose="020B0604030504040204" pitchFamily="34" charset="0"/>
              </a:rPr>
              <a:t>LS2 </a:t>
            </a:r>
            <a:r>
              <a:rPr lang="en-US" altLang="en-US" sz="2400" dirty="0">
                <a:solidFill>
                  <a:srgbClr val="002140"/>
                </a:solidFill>
                <a:latin typeface="Verdana" panose="020B0604030504040204" pitchFamily="34" charset="0"/>
                <a:ea typeface="Verdana" panose="020B0604030504040204" pitchFamily="34" charset="0"/>
              </a:rPr>
              <a:t>Integrative Biology: From Genes and Genomes to Systems </a:t>
            </a:r>
          </a:p>
          <a:p>
            <a:pPr>
              <a:spcBef>
                <a:spcPts val="700"/>
              </a:spcBef>
              <a:buClr>
                <a:srgbClr val="FF6600"/>
              </a:buClr>
              <a:buSzPct val="100000"/>
              <a:buFont typeface="Wingdings" pitchFamily="2" charset="2"/>
              <a:buChar char=""/>
            </a:pPr>
            <a:r>
              <a:rPr lang="en-GB" altLang="en-US" sz="2400" dirty="0">
                <a:solidFill>
                  <a:srgbClr val="002140"/>
                </a:solidFill>
                <a:latin typeface="Verdana" panose="020B0604030504040204" pitchFamily="34" charset="0"/>
                <a:ea typeface="Verdana" panose="020B0604030504040204" pitchFamily="34" charset="0"/>
              </a:rPr>
              <a:t>LS3 </a:t>
            </a:r>
            <a:r>
              <a:rPr lang="en-US" sz="2400" dirty="0">
                <a:solidFill>
                  <a:srgbClr val="002140"/>
                </a:solidFill>
                <a:latin typeface="Verdana" panose="020B0604030504040204" pitchFamily="34" charset="0"/>
                <a:ea typeface="Verdana" panose="020B0604030504040204" pitchFamily="34" charset="0"/>
              </a:rPr>
              <a:t>Cell Biology, Development, Stem Cells and Regeneration</a:t>
            </a:r>
          </a:p>
          <a:p>
            <a:pPr>
              <a:spcBef>
                <a:spcPts val="700"/>
              </a:spcBef>
              <a:buClr>
                <a:srgbClr val="FF6600"/>
              </a:buClr>
              <a:buSzPct val="100000"/>
              <a:buFont typeface="Wingdings" pitchFamily="2" charset="2"/>
              <a:buChar char=""/>
            </a:pPr>
            <a:r>
              <a:rPr lang="en-GB" altLang="en-US" sz="2400" dirty="0">
                <a:solidFill>
                  <a:srgbClr val="002140"/>
                </a:solidFill>
                <a:latin typeface="Verdana" panose="020B0604030504040204" pitchFamily="34" charset="0"/>
                <a:ea typeface="Verdana" panose="020B0604030504040204" pitchFamily="34" charset="0"/>
              </a:rPr>
              <a:t>LS4 </a:t>
            </a:r>
            <a:r>
              <a:rPr lang="en-US" sz="2400" dirty="0">
                <a:solidFill>
                  <a:srgbClr val="002140"/>
                </a:solidFill>
                <a:latin typeface="Verdana" panose="020B0604030504040204" pitchFamily="34" charset="0"/>
                <a:ea typeface="Verdana" panose="020B0604030504040204" pitchFamily="34" charset="0"/>
              </a:rPr>
              <a:t>Physiology in Health, Disease and Ageing</a:t>
            </a:r>
          </a:p>
          <a:p>
            <a:pPr>
              <a:spcBef>
                <a:spcPts val="700"/>
              </a:spcBef>
              <a:buClr>
                <a:srgbClr val="FF6600"/>
              </a:buClr>
              <a:buSzPct val="100000"/>
              <a:buFont typeface="Wingdings" pitchFamily="2" charset="2"/>
              <a:buChar char=""/>
            </a:pPr>
            <a:r>
              <a:rPr lang="en-GB" altLang="en-US" sz="2400" dirty="0">
                <a:solidFill>
                  <a:srgbClr val="002140"/>
                </a:solidFill>
                <a:latin typeface="Verdana" panose="020B0604030504040204" pitchFamily="34" charset="0"/>
                <a:ea typeface="Verdana" panose="020B0604030504040204" pitchFamily="34" charset="0"/>
              </a:rPr>
              <a:t>LS5 </a:t>
            </a:r>
            <a:r>
              <a:rPr lang="en-US" sz="2400" dirty="0">
                <a:solidFill>
                  <a:srgbClr val="002140"/>
                </a:solidFill>
                <a:latin typeface="Verdana" panose="020B0604030504040204" pitchFamily="34" charset="0"/>
                <a:ea typeface="Verdana" panose="020B0604030504040204" pitchFamily="34" charset="0"/>
              </a:rPr>
              <a:t>Neuroscience and Disorders of the Nervous System</a:t>
            </a:r>
            <a:endParaRPr lang="en-GB" altLang="en-US" sz="2400" dirty="0">
              <a:solidFill>
                <a:srgbClr val="002140"/>
              </a:solidFill>
              <a:latin typeface="Verdana" panose="020B0604030504040204" pitchFamily="34" charset="0"/>
              <a:ea typeface="Verdana" panose="020B0604030504040204" pitchFamily="34" charset="0"/>
            </a:endParaRPr>
          </a:p>
          <a:p>
            <a:pPr>
              <a:spcBef>
                <a:spcPts val="700"/>
              </a:spcBef>
              <a:buClr>
                <a:srgbClr val="FF6600"/>
              </a:buClr>
              <a:buSzPct val="100000"/>
              <a:buFont typeface="Wingdings" pitchFamily="2" charset="2"/>
              <a:buChar char=""/>
            </a:pPr>
            <a:r>
              <a:rPr lang="en-GB" altLang="en-US" sz="2400" dirty="0">
                <a:solidFill>
                  <a:srgbClr val="002140"/>
                </a:solidFill>
                <a:latin typeface="Verdana" panose="020B0604030504040204" pitchFamily="34" charset="0"/>
                <a:ea typeface="Verdana" panose="020B0604030504040204" pitchFamily="34" charset="0"/>
              </a:rPr>
              <a:t>LS6 </a:t>
            </a:r>
            <a:r>
              <a:rPr lang="en-GB" sz="2400" dirty="0">
                <a:solidFill>
                  <a:srgbClr val="002140"/>
                </a:solidFill>
                <a:latin typeface="Verdana" panose="020B0604030504040204" pitchFamily="34" charset="0"/>
                <a:ea typeface="Verdana" panose="020B0604030504040204" pitchFamily="34" charset="0"/>
              </a:rPr>
              <a:t>Immunity, Infection and Immunotherapy</a:t>
            </a:r>
          </a:p>
          <a:p>
            <a:pPr>
              <a:spcBef>
                <a:spcPts val="700"/>
              </a:spcBef>
              <a:buClr>
                <a:srgbClr val="FF6600"/>
              </a:buClr>
              <a:buSzPct val="100000"/>
              <a:buFont typeface="Wingdings" pitchFamily="2" charset="2"/>
              <a:buChar char=""/>
            </a:pPr>
            <a:r>
              <a:rPr lang="en-GB" altLang="en-US" sz="2400" dirty="0">
                <a:solidFill>
                  <a:srgbClr val="002140"/>
                </a:solidFill>
                <a:latin typeface="Verdana" panose="020B0604030504040204" pitchFamily="34" charset="0"/>
                <a:ea typeface="Verdana" panose="020B0604030504040204" pitchFamily="34" charset="0"/>
              </a:rPr>
              <a:t>LS7 </a:t>
            </a:r>
            <a:r>
              <a:rPr lang="en-US" sz="2400" dirty="0">
                <a:solidFill>
                  <a:srgbClr val="002140"/>
                </a:solidFill>
                <a:latin typeface="Verdana" panose="020B0604030504040204" pitchFamily="34" charset="0"/>
                <a:ea typeface="Verdana" panose="020B0604030504040204" pitchFamily="34" charset="0"/>
              </a:rPr>
              <a:t>Prevention, Diagnosis and Treatment of Human Diseases</a:t>
            </a:r>
          </a:p>
          <a:p>
            <a:pPr>
              <a:spcBef>
                <a:spcPts val="700"/>
              </a:spcBef>
              <a:buClr>
                <a:srgbClr val="FF6600"/>
              </a:buClr>
              <a:buSzPct val="100000"/>
              <a:buFont typeface="Wingdings" pitchFamily="2" charset="2"/>
              <a:buChar char=""/>
            </a:pPr>
            <a:r>
              <a:rPr lang="en-GB" altLang="en-US" sz="2400" dirty="0">
                <a:solidFill>
                  <a:srgbClr val="002140"/>
                </a:solidFill>
                <a:latin typeface="Verdana" panose="020B0604030504040204" pitchFamily="34" charset="0"/>
                <a:ea typeface="Verdana" panose="020B0604030504040204" pitchFamily="34" charset="0"/>
              </a:rPr>
              <a:t>LS8 </a:t>
            </a:r>
            <a:r>
              <a:rPr lang="en-US" sz="2400" dirty="0">
                <a:solidFill>
                  <a:srgbClr val="002140"/>
                </a:solidFill>
                <a:latin typeface="Verdana" panose="020B0604030504040204" pitchFamily="34" charset="0"/>
                <a:ea typeface="Verdana" panose="020B0604030504040204" pitchFamily="34" charset="0"/>
              </a:rPr>
              <a:t>Environmental Biology, Ecology and Evolution</a:t>
            </a:r>
          </a:p>
          <a:p>
            <a:pPr>
              <a:spcBef>
                <a:spcPts val="700"/>
              </a:spcBef>
              <a:buClr>
                <a:srgbClr val="FF6600"/>
              </a:buClr>
              <a:buSzPct val="100000"/>
              <a:buFont typeface="Wingdings" pitchFamily="2" charset="2"/>
              <a:buChar char=""/>
            </a:pPr>
            <a:r>
              <a:rPr lang="en-GB" altLang="en-US" sz="2400" dirty="0">
                <a:solidFill>
                  <a:srgbClr val="002140"/>
                </a:solidFill>
                <a:latin typeface="Verdana" panose="020B0604030504040204" pitchFamily="34" charset="0"/>
                <a:ea typeface="Verdana" panose="020B0604030504040204" pitchFamily="34" charset="0"/>
              </a:rPr>
              <a:t>LS9 </a:t>
            </a:r>
            <a:r>
              <a:rPr lang="en-GB" sz="2400" dirty="0">
                <a:solidFill>
                  <a:srgbClr val="002140"/>
                </a:solidFill>
                <a:latin typeface="Verdana" panose="020B0604030504040204" pitchFamily="34" charset="0"/>
                <a:ea typeface="Verdana" panose="020B0604030504040204" pitchFamily="34" charset="0"/>
              </a:rPr>
              <a:t>Biotechnology and </a:t>
            </a:r>
            <a:r>
              <a:rPr lang="en-GB" sz="2400" dirty="0" err="1">
                <a:solidFill>
                  <a:srgbClr val="002140"/>
                </a:solidFill>
                <a:latin typeface="Verdana" panose="020B0604030504040204" pitchFamily="34" charset="0"/>
                <a:ea typeface="Verdana" panose="020B0604030504040204" pitchFamily="34" charset="0"/>
              </a:rPr>
              <a:t>Biosystems</a:t>
            </a:r>
            <a:r>
              <a:rPr lang="en-GB" sz="2400" dirty="0">
                <a:solidFill>
                  <a:srgbClr val="002140"/>
                </a:solidFill>
                <a:latin typeface="Verdana" panose="020B0604030504040204" pitchFamily="34" charset="0"/>
                <a:ea typeface="Verdana" panose="020B0604030504040204" pitchFamily="34" charset="0"/>
              </a:rPr>
              <a:t> Engineering</a:t>
            </a:r>
            <a:endParaRPr lang="en-GB" altLang="en-US" sz="2400" dirty="0">
              <a:solidFill>
                <a:srgbClr val="002140"/>
              </a:solidFill>
              <a:latin typeface="Verdana" panose="020B0604030504040204" pitchFamily="34" charset="0"/>
              <a:ea typeface="Verdana" panose="020B0604030504040204" pitchFamily="34" charset="0"/>
            </a:endParaRPr>
          </a:p>
        </p:txBody>
      </p:sp>
      <p:sp>
        <p:nvSpPr>
          <p:cNvPr id="5" name="Text Box 4"/>
          <p:cNvSpPr txBox="1">
            <a:spLocks noChangeArrowheads="1"/>
          </p:cNvSpPr>
          <p:nvPr/>
        </p:nvSpPr>
        <p:spPr bwMode="auto">
          <a:xfrm>
            <a:off x="9121776" y="5944945"/>
            <a:ext cx="9361040" cy="4423420"/>
          </a:xfrm>
          <a:prstGeom prst="rect">
            <a:avLst/>
          </a:prstGeom>
          <a:solidFill>
            <a:srgbClr val="FFFFFF"/>
          </a:solidFill>
          <a:ln w="28575">
            <a:noFill/>
            <a:round/>
            <a:headEnd/>
            <a:tailEnd/>
          </a:ln>
        </p:spPr>
        <p:txBody>
          <a:bodyPr lIns="180000" tIns="93600" rIns="180000" bIns="93600"/>
          <a:lstStyle>
            <a:lvl1pPr marL="330200" indent="-330200" defTabSz="449263" eaLnBrk="0" hangingPunct="0">
              <a:tabLst>
                <a:tab pos="330200" algn="l"/>
                <a:tab pos="777875" algn="l"/>
                <a:tab pos="1227138" algn="l"/>
                <a:tab pos="1676400" algn="l"/>
                <a:tab pos="2125663" algn="l"/>
                <a:tab pos="2574925" algn="l"/>
                <a:tab pos="3024188" algn="l"/>
                <a:tab pos="3473450" algn="l"/>
                <a:tab pos="3922713" algn="l"/>
                <a:tab pos="4371975" algn="l"/>
                <a:tab pos="4821238" algn="l"/>
                <a:tab pos="5270500" algn="l"/>
                <a:tab pos="5719763" algn="l"/>
                <a:tab pos="6169025" algn="l"/>
                <a:tab pos="6618288" algn="l"/>
                <a:tab pos="7067550" algn="l"/>
                <a:tab pos="7516813" algn="l"/>
                <a:tab pos="7966075" algn="l"/>
                <a:tab pos="8415338" algn="l"/>
                <a:tab pos="8864600" algn="l"/>
                <a:tab pos="9313863" algn="l"/>
              </a:tabLst>
              <a:defRPr>
                <a:solidFill>
                  <a:schemeClr val="tx1"/>
                </a:solidFill>
                <a:latin typeface="Arial" pitchFamily="34" charset="0"/>
                <a:ea typeface="ＭＳ Ｐゴシック" pitchFamily="34" charset="-128"/>
              </a:defRPr>
            </a:lvl1pPr>
            <a:lvl2pPr marL="742950" indent="-285750" defTabSz="449263" eaLnBrk="0" hangingPunct="0">
              <a:tabLst>
                <a:tab pos="330200" algn="l"/>
                <a:tab pos="777875" algn="l"/>
                <a:tab pos="1227138" algn="l"/>
                <a:tab pos="1676400" algn="l"/>
                <a:tab pos="2125663" algn="l"/>
                <a:tab pos="2574925" algn="l"/>
                <a:tab pos="3024188" algn="l"/>
                <a:tab pos="3473450" algn="l"/>
                <a:tab pos="3922713" algn="l"/>
                <a:tab pos="4371975" algn="l"/>
                <a:tab pos="4821238" algn="l"/>
                <a:tab pos="5270500" algn="l"/>
                <a:tab pos="5719763" algn="l"/>
                <a:tab pos="6169025" algn="l"/>
                <a:tab pos="6618288" algn="l"/>
                <a:tab pos="7067550" algn="l"/>
                <a:tab pos="7516813" algn="l"/>
                <a:tab pos="7966075" algn="l"/>
                <a:tab pos="8415338" algn="l"/>
                <a:tab pos="8864600" algn="l"/>
                <a:tab pos="9313863" algn="l"/>
              </a:tabLst>
              <a:defRPr>
                <a:solidFill>
                  <a:schemeClr val="tx1"/>
                </a:solidFill>
                <a:latin typeface="Arial" pitchFamily="34" charset="0"/>
                <a:ea typeface="ＭＳ Ｐゴシック" pitchFamily="34" charset="-128"/>
              </a:defRPr>
            </a:lvl2pPr>
            <a:lvl3pPr marL="1143000" indent="-228600" defTabSz="449263" eaLnBrk="0" hangingPunct="0">
              <a:tabLst>
                <a:tab pos="330200" algn="l"/>
                <a:tab pos="777875" algn="l"/>
                <a:tab pos="1227138" algn="l"/>
                <a:tab pos="1676400" algn="l"/>
                <a:tab pos="2125663" algn="l"/>
                <a:tab pos="2574925" algn="l"/>
                <a:tab pos="3024188" algn="l"/>
                <a:tab pos="3473450" algn="l"/>
                <a:tab pos="3922713" algn="l"/>
                <a:tab pos="4371975" algn="l"/>
                <a:tab pos="4821238" algn="l"/>
                <a:tab pos="5270500" algn="l"/>
                <a:tab pos="5719763" algn="l"/>
                <a:tab pos="6169025" algn="l"/>
                <a:tab pos="6618288" algn="l"/>
                <a:tab pos="7067550" algn="l"/>
                <a:tab pos="7516813" algn="l"/>
                <a:tab pos="7966075" algn="l"/>
                <a:tab pos="8415338" algn="l"/>
                <a:tab pos="8864600" algn="l"/>
                <a:tab pos="9313863" algn="l"/>
              </a:tabLst>
              <a:defRPr>
                <a:solidFill>
                  <a:schemeClr val="tx1"/>
                </a:solidFill>
                <a:latin typeface="Arial" pitchFamily="34" charset="0"/>
                <a:ea typeface="ＭＳ Ｐゴシック" pitchFamily="34" charset="-128"/>
              </a:defRPr>
            </a:lvl3pPr>
            <a:lvl4pPr marL="1600200" indent="-228600" defTabSz="449263" eaLnBrk="0" hangingPunct="0">
              <a:tabLst>
                <a:tab pos="330200" algn="l"/>
                <a:tab pos="777875" algn="l"/>
                <a:tab pos="1227138" algn="l"/>
                <a:tab pos="1676400" algn="l"/>
                <a:tab pos="2125663" algn="l"/>
                <a:tab pos="2574925" algn="l"/>
                <a:tab pos="3024188" algn="l"/>
                <a:tab pos="3473450" algn="l"/>
                <a:tab pos="3922713" algn="l"/>
                <a:tab pos="4371975" algn="l"/>
                <a:tab pos="4821238" algn="l"/>
                <a:tab pos="5270500" algn="l"/>
                <a:tab pos="5719763" algn="l"/>
                <a:tab pos="6169025" algn="l"/>
                <a:tab pos="6618288" algn="l"/>
                <a:tab pos="7067550" algn="l"/>
                <a:tab pos="7516813" algn="l"/>
                <a:tab pos="7966075" algn="l"/>
                <a:tab pos="8415338" algn="l"/>
                <a:tab pos="8864600" algn="l"/>
                <a:tab pos="9313863" algn="l"/>
              </a:tabLst>
              <a:defRPr>
                <a:solidFill>
                  <a:schemeClr val="tx1"/>
                </a:solidFill>
                <a:latin typeface="Arial" pitchFamily="34" charset="0"/>
                <a:ea typeface="ＭＳ Ｐゴシック" pitchFamily="34" charset="-128"/>
              </a:defRPr>
            </a:lvl4pPr>
            <a:lvl5pPr marL="2057400" indent="-228600" defTabSz="449263" eaLnBrk="0" hangingPunct="0">
              <a:tabLst>
                <a:tab pos="330200" algn="l"/>
                <a:tab pos="777875" algn="l"/>
                <a:tab pos="1227138" algn="l"/>
                <a:tab pos="1676400" algn="l"/>
                <a:tab pos="2125663" algn="l"/>
                <a:tab pos="2574925" algn="l"/>
                <a:tab pos="3024188" algn="l"/>
                <a:tab pos="3473450" algn="l"/>
                <a:tab pos="3922713" algn="l"/>
                <a:tab pos="4371975" algn="l"/>
                <a:tab pos="4821238" algn="l"/>
                <a:tab pos="5270500" algn="l"/>
                <a:tab pos="5719763" algn="l"/>
                <a:tab pos="6169025" algn="l"/>
                <a:tab pos="6618288" algn="l"/>
                <a:tab pos="7067550" algn="l"/>
                <a:tab pos="7516813" algn="l"/>
                <a:tab pos="7966075" algn="l"/>
                <a:tab pos="8415338" algn="l"/>
                <a:tab pos="8864600" algn="l"/>
                <a:tab pos="9313863" algn="l"/>
              </a:tabLst>
              <a:defRPr>
                <a:solidFill>
                  <a:schemeClr val="tx1"/>
                </a:solidFill>
                <a:latin typeface="Arial" pitchFamily="34" charset="0"/>
                <a:ea typeface="ＭＳ Ｐゴシック" pitchFamily="34" charset="-128"/>
              </a:defRPr>
            </a:lvl5pPr>
            <a:lvl6pPr marL="2514600" indent="-228600" defTabSz="449263" eaLnBrk="0" fontAlgn="base" hangingPunct="0">
              <a:spcBef>
                <a:spcPct val="0"/>
              </a:spcBef>
              <a:spcAft>
                <a:spcPct val="0"/>
              </a:spcAft>
              <a:tabLst>
                <a:tab pos="330200" algn="l"/>
                <a:tab pos="777875" algn="l"/>
                <a:tab pos="1227138" algn="l"/>
                <a:tab pos="1676400" algn="l"/>
                <a:tab pos="2125663" algn="l"/>
                <a:tab pos="2574925" algn="l"/>
                <a:tab pos="3024188" algn="l"/>
                <a:tab pos="3473450" algn="l"/>
                <a:tab pos="3922713" algn="l"/>
                <a:tab pos="4371975" algn="l"/>
                <a:tab pos="4821238" algn="l"/>
                <a:tab pos="5270500" algn="l"/>
                <a:tab pos="5719763" algn="l"/>
                <a:tab pos="6169025" algn="l"/>
                <a:tab pos="6618288" algn="l"/>
                <a:tab pos="7067550" algn="l"/>
                <a:tab pos="7516813" algn="l"/>
                <a:tab pos="7966075" algn="l"/>
                <a:tab pos="8415338" algn="l"/>
                <a:tab pos="8864600" algn="l"/>
                <a:tab pos="9313863" algn="l"/>
              </a:tabLst>
              <a:defRPr>
                <a:solidFill>
                  <a:schemeClr val="tx1"/>
                </a:solidFill>
                <a:latin typeface="Arial" pitchFamily="34" charset="0"/>
                <a:ea typeface="ＭＳ Ｐゴシック" pitchFamily="34" charset="-128"/>
              </a:defRPr>
            </a:lvl6pPr>
            <a:lvl7pPr marL="2971800" indent="-228600" defTabSz="449263" eaLnBrk="0" fontAlgn="base" hangingPunct="0">
              <a:spcBef>
                <a:spcPct val="0"/>
              </a:spcBef>
              <a:spcAft>
                <a:spcPct val="0"/>
              </a:spcAft>
              <a:tabLst>
                <a:tab pos="330200" algn="l"/>
                <a:tab pos="777875" algn="l"/>
                <a:tab pos="1227138" algn="l"/>
                <a:tab pos="1676400" algn="l"/>
                <a:tab pos="2125663" algn="l"/>
                <a:tab pos="2574925" algn="l"/>
                <a:tab pos="3024188" algn="l"/>
                <a:tab pos="3473450" algn="l"/>
                <a:tab pos="3922713" algn="l"/>
                <a:tab pos="4371975" algn="l"/>
                <a:tab pos="4821238" algn="l"/>
                <a:tab pos="5270500" algn="l"/>
                <a:tab pos="5719763" algn="l"/>
                <a:tab pos="6169025" algn="l"/>
                <a:tab pos="6618288" algn="l"/>
                <a:tab pos="7067550" algn="l"/>
                <a:tab pos="7516813" algn="l"/>
                <a:tab pos="7966075" algn="l"/>
                <a:tab pos="8415338" algn="l"/>
                <a:tab pos="8864600" algn="l"/>
                <a:tab pos="9313863" algn="l"/>
              </a:tabLst>
              <a:defRPr>
                <a:solidFill>
                  <a:schemeClr val="tx1"/>
                </a:solidFill>
                <a:latin typeface="Arial" pitchFamily="34" charset="0"/>
                <a:ea typeface="ＭＳ Ｐゴシック" pitchFamily="34" charset="-128"/>
              </a:defRPr>
            </a:lvl7pPr>
            <a:lvl8pPr marL="3429000" indent="-228600" defTabSz="449263" eaLnBrk="0" fontAlgn="base" hangingPunct="0">
              <a:spcBef>
                <a:spcPct val="0"/>
              </a:spcBef>
              <a:spcAft>
                <a:spcPct val="0"/>
              </a:spcAft>
              <a:tabLst>
                <a:tab pos="330200" algn="l"/>
                <a:tab pos="777875" algn="l"/>
                <a:tab pos="1227138" algn="l"/>
                <a:tab pos="1676400" algn="l"/>
                <a:tab pos="2125663" algn="l"/>
                <a:tab pos="2574925" algn="l"/>
                <a:tab pos="3024188" algn="l"/>
                <a:tab pos="3473450" algn="l"/>
                <a:tab pos="3922713" algn="l"/>
                <a:tab pos="4371975" algn="l"/>
                <a:tab pos="4821238" algn="l"/>
                <a:tab pos="5270500" algn="l"/>
                <a:tab pos="5719763" algn="l"/>
                <a:tab pos="6169025" algn="l"/>
                <a:tab pos="6618288" algn="l"/>
                <a:tab pos="7067550" algn="l"/>
                <a:tab pos="7516813" algn="l"/>
                <a:tab pos="7966075" algn="l"/>
                <a:tab pos="8415338" algn="l"/>
                <a:tab pos="8864600" algn="l"/>
                <a:tab pos="9313863" algn="l"/>
              </a:tabLst>
              <a:defRPr>
                <a:solidFill>
                  <a:schemeClr val="tx1"/>
                </a:solidFill>
                <a:latin typeface="Arial" pitchFamily="34" charset="0"/>
                <a:ea typeface="ＭＳ Ｐゴシック" pitchFamily="34" charset="-128"/>
              </a:defRPr>
            </a:lvl8pPr>
            <a:lvl9pPr marL="3886200" indent="-228600" defTabSz="449263" eaLnBrk="0" fontAlgn="base" hangingPunct="0">
              <a:spcBef>
                <a:spcPct val="0"/>
              </a:spcBef>
              <a:spcAft>
                <a:spcPct val="0"/>
              </a:spcAft>
              <a:tabLst>
                <a:tab pos="330200" algn="l"/>
                <a:tab pos="777875" algn="l"/>
                <a:tab pos="1227138" algn="l"/>
                <a:tab pos="1676400" algn="l"/>
                <a:tab pos="2125663" algn="l"/>
                <a:tab pos="2574925" algn="l"/>
                <a:tab pos="3024188" algn="l"/>
                <a:tab pos="3473450" algn="l"/>
                <a:tab pos="3922713" algn="l"/>
                <a:tab pos="4371975" algn="l"/>
                <a:tab pos="4821238" algn="l"/>
                <a:tab pos="5270500" algn="l"/>
                <a:tab pos="5719763" algn="l"/>
                <a:tab pos="6169025" algn="l"/>
                <a:tab pos="6618288" algn="l"/>
                <a:tab pos="7067550" algn="l"/>
                <a:tab pos="7516813" algn="l"/>
                <a:tab pos="7966075" algn="l"/>
                <a:tab pos="8415338" algn="l"/>
                <a:tab pos="8864600" algn="l"/>
                <a:tab pos="9313863" algn="l"/>
              </a:tabLst>
              <a:defRPr>
                <a:solidFill>
                  <a:schemeClr val="tx1"/>
                </a:solidFill>
                <a:latin typeface="Arial" pitchFamily="34" charset="0"/>
                <a:ea typeface="ＭＳ Ｐゴシック" pitchFamily="34" charset="-128"/>
              </a:defRPr>
            </a:lvl9pPr>
          </a:lstStyle>
          <a:p>
            <a:pPr>
              <a:spcBef>
                <a:spcPts val="700"/>
              </a:spcBef>
              <a:buClr>
                <a:srgbClr val="FB5105"/>
              </a:buClr>
              <a:buSzPct val="100000"/>
            </a:pPr>
            <a:r>
              <a:rPr lang="en-GB" altLang="en-US" sz="2800" dirty="0">
                <a:solidFill>
                  <a:srgbClr val="FF6600"/>
                </a:solidFill>
                <a:latin typeface="Verdana" panose="020B0604030504040204" pitchFamily="34" charset="0"/>
                <a:ea typeface="Verdana" panose="020B0604030504040204" pitchFamily="34" charset="0"/>
              </a:rPr>
              <a:t>Social Sciences and Humanities</a:t>
            </a:r>
          </a:p>
          <a:p>
            <a:pPr>
              <a:spcBef>
                <a:spcPts val="700"/>
              </a:spcBef>
              <a:buClr>
                <a:srgbClr val="FF6600"/>
              </a:buClr>
              <a:buSzPct val="100000"/>
              <a:buFont typeface="Wingdings" pitchFamily="2" charset="2"/>
              <a:buChar char=""/>
            </a:pPr>
            <a:r>
              <a:rPr lang="en-GB" altLang="en-US" sz="2400" dirty="0">
                <a:solidFill>
                  <a:srgbClr val="002140"/>
                </a:solidFill>
                <a:latin typeface="Verdana" panose="020B0604030504040204" pitchFamily="34" charset="0"/>
                <a:ea typeface="Verdana" panose="020B0604030504040204" pitchFamily="34" charset="0"/>
              </a:rPr>
              <a:t>SH1 </a:t>
            </a:r>
            <a:r>
              <a:rPr lang="en-GB" sz="2400" dirty="0">
                <a:solidFill>
                  <a:srgbClr val="002140"/>
                </a:solidFill>
                <a:latin typeface="Verdana" panose="020B0604030504040204" pitchFamily="34" charset="0"/>
                <a:ea typeface="Verdana" panose="020B0604030504040204" pitchFamily="34" charset="0"/>
              </a:rPr>
              <a:t>Individuals, Markets and Organisations </a:t>
            </a:r>
            <a:endParaRPr lang="en-GB" altLang="en-US" sz="2400" dirty="0">
              <a:solidFill>
                <a:srgbClr val="002140"/>
              </a:solidFill>
              <a:latin typeface="Verdana" panose="020B0604030504040204" pitchFamily="34" charset="0"/>
              <a:ea typeface="Verdana" panose="020B0604030504040204" pitchFamily="34" charset="0"/>
            </a:endParaRPr>
          </a:p>
          <a:p>
            <a:pPr>
              <a:spcBef>
                <a:spcPts val="700"/>
              </a:spcBef>
              <a:buClr>
                <a:srgbClr val="FF6600"/>
              </a:buClr>
              <a:buSzPct val="100000"/>
              <a:buFont typeface="Wingdings" pitchFamily="2" charset="2"/>
              <a:buChar char=""/>
            </a:pPr>
            <a:r>
              <a:rPr lang="en-GB" altLang="en-US" sz="2400" dirty="0">
                <a:solidFill>
                  <a:srgbClr val="002140"/>
                </a:solidFill>
                <a:latin typeface="Verdana" panose="020B0604030504040204" pitchFamily="34" charset="0"/>
                <a:ea typeface="Verdana" panose="020B0604030504040204" pitchFamily="34" charset="0"/>
              </a:rPr>
              <a:t>SH2 </a:t>
            </a:r>
            <a:r>
              <a:rPr lang="en-US" sz="2400" dirty="0">
                <a:solidFill>
                  <a:srgbClr val="002140"/>
                </a:solidFill>
                <a:latin typeface="Verdana" panose="020B0604030504040204" pitchFamily="34" charset="0"/>
                <a:ea typeface="Verdana" panose="020B0604030504040204" pitchFamily="34" charset="0"/>
              </a:rPr>
              <a:t>Institutions, Governance and Legal Systems</a:t>
            </a:r>
            <a:endParaRPr lang="en-GB" altLang="en-US" sz="2400" dirty="0">
              <a:solidFill>
                <a:srgbClr val="002140"/>
              </a:solidFill>
              <a:latin typeface="Verdana" panose="020B0604030504040204" pitchFamily="34" charset="0"/>
              <a:ea typeface="Verdana" panose="020B0604030504040204" pitchFamily="34" charset="0"/>
            </a:endParaRPr>
          </a:p>
          <a:p>
            <a:pPr>
              <a:spcBef>
                <a:spcPts val="700"/>
              </a:spcBef>
              <a:buClr>
                <a:srgbClr val="FF6600"/>
              </a:buClr>
              <a:buSzPct val="100000"/>
              <a:buFont typeface="Wingdings" pitchFamily="2" charset="2"/>
              <a:buChar char=""/>
            </a:pPr>
            <a:r>
              <a:rPr lang="en-GB" altLang="en-US" sz="2400" dirty="0">
                <a:solidFill>
                  <a:srgbClr val="002140"/>
                </a:solidFill>
                <a:latin typeface="Verdana" panose="020B0604030504040204" pitchFamily="34" charset="0"/>
                <a:ea typeface="Verdana" panose="020B0604030504040204" pitchFamily="34" charset="0"/>
              </a:rPr>
              <a:t>SH3 </a:t>
            </a:r>
            <a:r>
              <a:rPr lang="en-US" sz="2400" dirty="0">
                <a:solidFill>
                  <a:srgbClr val="002140"/>
                </a:solidFill>
                <a:latin typeface="Verdana" panose="020B0604030504040204" pitchFamily="34" charset="0"/>
                <a:ea typeface="Verdana" panose="020B0604030504040204" pitchFamily="34" charset="0"/>
              </a:rPr>
              <a:t>The Social World and Its Interactions</a:t>
            </a:r>
            <a:r>
              <a:rPr lang="en-GB" sz="2400" dirty="0">
                <a:solidFill>
                  <a:srgbClr val="002140"/>
                </a:solidFill>
                <a:latin typeface="Verdana" panose="020B0604030504040204" pitchFamily="34" charset="0"/>
                <a:ea typeface="Verdana" panose="020B0604030504040204" pitchFamily="34" charset="0"/>
              </a:rPr>
              <a:t> </a:t>
            </a:r>
            <a:endParaRPr lang="en-GB" altLang="en-US" sz="2400" dirty="0">
              <a:solidFill>
                <a:srgbClr val="002140"/>
              </a:solidFill>
              <a:latin typeface="Verdana" panose="020B0604030504040204" pitchFamily="34" charset="0"/>
              <a:ea typeface="Verdana" panose="020B0604030504040204" pitchFamily="34" charset="0"/>
            </a:endParaRPr>
          </a:p>
          <a:p>
            <a:pPr>
              <a:spcBef>
                <a:spcPts val="700"/>
              </a:spcBef>
              <a:buClr>
                <a:srgbClr val="FF6600"/>
              </a:buClr>
              <a:buSzPct val="100000"/>
              <a:buFont typeface="Wingdings" pitchFamily="2" charset="2"/>
              <a:buChar char=""/>
            </a:pPr>
            <a:r>
              <a:rPr lang="en-GB" altLang="en-US" sz="2400" dirty="0">
                <a:solidFill>
                  <a:srgbClr val="002140"/>
                </a:solidFill>
                <a:latin typeface="Verdana" panose="020B0604030504040204" pitchFamily="34" charset="0"/>
                <a:ea typeface="Verdana" panose="020B0604030504040204" pitchFamily="34" charset="0"/>
              </a:rPr>
              <a:t>SH4 The Human Mind and Its Complexity</a:t>
            </a:r>
          </a:p>
          <a:p>
            <a:pPr>
              <a:spcBef>
                <a:spcPts val="700"/>
              </a:spcBef>
              <a:buClr>
                <a:srgbClr val="FF6600"/>
              </a:buClr>
              <a:buSzPct val="100000"/>
              <a:buFont typeface="Wingdings" pitchFamily="2" charset="2"/>
              <a:buChar char=""/>
            </a:pPr>
            <a:r>
              <a:rPr lang="en-GB" altLang="en-US" sz="2400" dirty="0">
                <a:solidFill>
                  <a:srgbClr val="002140"/>
                </a:solidFill>
                <a:latin typeface="Verdana" panose="020B0604030504040204" pitchFamily="34" charset="0"/>
                <a:ea typeface="Verdana" panose="020B0604030504040204" pitchFamily="34" charset="0"/>
              </a:rPr>
              <a:t>SH5 Texts and Concepts</a:t>
            </a:r>
          </a:p>
          <a:p>
            <a:pPr>
              <a:spcBef>
                <a:spcPts val="700"/>
              </a:spcBef>
              <a:buClr>
                <a:srgbClr val="FF6600"/>
              </a:buClr>
              <a:buSzPct val="100000"/>
              <a:buFont typeface="Wingdings" pitchFamily="2" charset="2"/>
              <a:buChar char=""/>
            </a:pPr>
            <a:r>
              <a:rPr lang="en-GB" altLang="en-US" sz="2400" dirty="0">
                <a:solidFill>
                  <a:srgbClr val="002140"/>
                </a:solidFill>
                <a:latin typeface="Verdana" panose="020B0604030504040204" pitchFamily="34" charset="0"/>
                <a:ea typeface="Verdana" panose="020B0604030504040204" pitchFamily="34" charset="0"/>
              </a:rPr>
              <a:t>SH6 The Study of the Human Past</a:t>
            </a:r>
          </a:p>
          <a:p>
            <a:pPr>
              <a:spcBef>
                <a:spcPts val="700"/>
              </a:spcBef>
              <a:buClr>
                <a:srgbClr val="FF6600"/>
              </a:buClr>
              <a:buSzPct val="100000"/>
              <a:buFont typeface="Wingdings" pitchFamily="2" charset="2"/>
              <a:buChar char=""/>
            </a:pPr>
            <a:r>
              <a:rPr lang="en-GB" altLang="en-US" sz="2400" dirty="0">
                <a:solidFill>
                  <a:srgbClr val="002140"/>
                </a:solidFill>
                <a:latin typeface="Verdana" panose="020B0604030504040204" pitchFamily="34" charset="0"/>
                <a:ea typeface="Verdana" panose="020B0604030504040204" pitchFamily="34" charset="0"/>
              </a:rPr>
              <a:t>SH7 </a:t>
            </a:r>
            <a:r>
              <a:rPr lang="en-US" altLang="en-US" sz="2400" dirty="0">
                <a:solidFill>
                  <a:srgbClr val="002140"/>
                </a:solidFill>
                <a:latin typeface="Verdana" panose="020B0604030504040204" pitchFamily="34" charset="0"/>
                <a:ea typeface="Verdana" panose="020B0604030504040204" pitchFamily="34" charset="0"/>
              </a:rPr>
              <a:t>Human Mobility, Environment, and Space</a:t>
            </a:r>
          </a:p>
          <a:p>
            <a:pPr>
              <a:spcBef>
                <a:spcPts val="700"/>
              </a:spcBef>
              <a:buClr>
                <a:srgbClr val="FF6600"/>
              </a:buClr>
              <a:buSzPct val="100000"/>
              <a:buFont typeface="Wingdings" pitchFamily="2" charset="2"/>
              <a:buChar char=""/>
            </a:pPr>
            <a:r>
              <a:rPr lang="en-US" altLang="en-US" sz="2400" dirty="0">
                <a:solidFill>
                  <a:srgbClr val="002140"/>
                </a:solidFill>
                <a:latin typeface="Verdana" panose="020B0604030504040204" pitchFamily="34" charset="0"/>
                <a:ea typeface="Verdana" panose="020B0604030504040204" pitchFamily="34" charset="0"/>
              </a:rPr>
              <a:t>SH8 Studies of Cultures and Arts</a:t>
            </a:r>
            <a:endParaRPr lang="en-GB" altLang="en-US" sz="2400" dirty="0">
              <a:solidFill>
                <a:srgbClr val="002140"/>
              </a:solidFill>
              <a:latin typeface="Verdana" panose="020B0604030504040204" pitchFamily="34" charset="0"/>
              <a:ea typeface="Verdana" panose="020B0604030504040204" pitchFamily="34" charset="0"/>
            </a:endParaRPr>
          </a:p>
        </p:txBody>
      </p:sp>
      <p:sp>
        <p:nvSpPr>
          <p:cNvPr id="6" name="Titel 4"/>
          <p:cNvSpPr txBox="1">
            <a:spLocks/>
          </p:cNvSpPr>
          <p:nvPr/>
        </p:nvSpPr>
        <p:spPr bwMode="gray">
          <a:xfrm>
            <a:off x="58542" y="125551"/>
            <a:ext cx="10304658" cy="180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82880" tIns="91440" rIns="182880" bIns="91440" numCol="1" anchor="ctr" anchorCtr="0" compatLnSpc="1">
            <a:prstTxWarp prst="textNoShape">
              <a:avLst/>
            </a:prstTxWarp>
          </a:bodyPr>
          <a:lstStyle>
            <a:lvl1pPr algn="l" rtl="0" eaLnBrk="0" fontAlgn="base" hangingPunct="0">
              <a:spcBef>
                <a:spcPct val="0"/>
              </a:spcBef>
              <a:spcAft>
                <a:spcPct val="0"/>
              </a:spcAft>
              <a:defRPr sz="2400" b="1">
                <a:solidFill>
                  <a:schemeClr val="tx1"/>
                </a:solidFill>
                <a:latin typeface="+mj-lt"/>
                <a:ea typeface="ＭＳ Ｐゴシック" charset="0"/>
                <a:cs typeface="ＭＳ Ｐゴシック" charset="0"/>
              </a:defRPr>
            </a:lvl1pPr>
            <a:lvl2pPr algn="l" rtl="0" eaLnBrk="0" fontAlgn="base" hangingPunct="0">
              <a:spcBef>
                <a:spcPct val="0"/>
              </a:spcBef>
              <a:spcAft>
                <a:spcPct val="0"/>
              </a:spcAft>
              <a:defRPr sz="2400" b="1">
                <a:solidFill>
                  <a:schemeClr val="tx1"/>
                </a:solidFill>
                <a:latin typeface="Arial" charset="0"/>
                <a:ea typeface="ＭＳ Ｐゴシック" charset="0"/>
                <a:cs typeface="ＭＳ Ｐゴシック" charset="0"/>
              </a:defRPr>
            </a:lvl2pPr>
            <a:lvl3pPr algn="l" rtl="0" eaLnBrk="0" fontAlgn="base" hangingPunct="0">
              <a:spcBef>
                <a:spcPct val="0"/>
              </a:spcBef>
              <a:spcAft>
                <a:spcPct val="0"/>
              </a:spcAft>
              <a:defRPr sz="2400" b="1">
                <a:solidFill>
                  <a:schemeClr val="tx1"/>
                </a:solidFill>
                <a:latin typeface="Arial" charset="0"/>
                <a:ea typeface="ＭＳ Ｐゴシック" charset="0"/>
                <a:cs typeface="ＭＳ Ｐゴシック" charset="0"/>
              </a:defRPr>
            </a:lvl3pPr>
            <a:lvl4pPr algn="l" rtl="0" eaLnBrk="0" fontAlgn="base" hangingPunct="0">
              <a:spcBef>
                <a:spcPct val="0"/>
              </a:spcBef>
              <a:spcAft>
                <a:spcPct val="0"/>
              </a:spcAft>
              <a:defRPr sz="2400" b="1">
                <a:solidFill>
                  <a:schemeClr val="tx1"/>
                </a:solidFill>
                <a:latin typeface="Arial" charset="0"/>
                <a:ea typeface="ＭＳ Ｐゴシック" charset="0"/>
                <a:cs typeface="ＭＳ Ｐゴシック" charset="0"/>
              </a:defRPr>
            </a:lvl4pPr>
            <a:lvl5pPr algn="l" rtl="0" eaLnBrk="0" fontAlgn="base" hangingPunct="0">
              <a:spcBef>
                <a:spcPct val="0"/>
              </a:spcBef>
              <a:spcAft>
                <a:spcPct val="0"/>
              </a:spcAft>
              <a:defRPr sz="2400" b="1">
                <a:solidFill>
                  <a:schemeClr val="tx1"/>
                </a:solidFill>
                <a:latin typeface="Arial" charset="0"/>
                <a:ea typeface="ＭＳ Ｐゴシック" charset="0"/>
                <a:cs typeface="ＭＳ Ｐゴシック" charset="0"/>
              </a:defRPr>
            </a:lvl5pPr>
            <a:lvl6pPr marL="457200" algn="l" rtl="0" fontAlgn="base">
              <a:spcBef>
                <a:spcPct val="0"/>
              </a:spcBef>
              <a:spcAft>
                <a:spcPct val="0"/>
              </a:spcAft>
              <a:defRPr sz="2400" b="1">
                <a:solidFill>
                  <a:schemeClr val="tx1"/>
                </a:solidFill>
                <a:latin typeface="Arial" charset="0"/>
              </a:defRPr>
            </a:lvl6pPr>
            <a:lvl7pPr marL="914400" algn="l" rtl="0" fontAlgn="base">
              <a:spcBef>
                <a:spcPct val="0"/>
              </a:spcBef>
              <a:spcAft>
                <a:spcPct val="0"/>
              </a:spcAft>
              <a:defRPr sz="2400" b="1">
                <a:solidFill>
                  <a:schemeClr val="tx1"/>
                </a:solidFill>
                <a:latin typeface="Arial" charset="0"/>
              </a:defRPr>
            </a:lvl7pPr>
            <a:lvl8pPr marL="1371600" algn="l" rtl="0" fontAlgn="base">
              <a:spcBef>
                <a:spcPct val="0"/>
              </a:spcBef>
              <a:spcAft>
                <a:spcPct val="0"/>
              </a:spcAft>
              <a:defRPr sz="2400" b="1">
                <a:solidFill>
                  <a:schemeClr val="tx1"/>
                </a:solidFill>
                <a:latin typeface="Arial" charset="0"/>
              </a:defRPr>
            </a:lvl8pPr>
            <a:lvl9pPr marL="1828800" algn="l" rtl="0" fontAlgn="base">
              <a:spcBef>
                <a:spcPct val="0"/>
              </a:spcBef>
              <a:spcAft>
                <a:spcPct val="0"/>
              </a:spcAft>
              <a:defRPr sz="2400" b="1">
                <a:solidFill>
                  <a:schemeClr val="tx1"/>
                </a:solidFill>
                <a:latin typeface="Arial" charset="0"/>
              </a:defRPr>
            </a:lvl9pPr>
          </a:lstStyle>
          <a:p>
            <a:pPr eaLnBrk="1" hangingPunct="1"/>
            <a:r>
              <a:rPr lang="el-GR" altLang="en-US" sz="4000" b="0" dirty="0">
                <a:solidFill>
                  <a:schemeClr val="bg1"/>
                </a:solidFill>
                <a:ea typeface="ＭＳ Ｐゴシック" charset="-128"/>
                <a:cs typeface="Arial" charset="0"/>
              </a:rPr>
              <a:t>ΑΞΙΟΛΟΓΗΣΗ</a:t>
            </a:r>
            <a:r>
              <a:rPr lang="en-US" altLang="en-US" sz="4000" b="0" dirty="0">
                <a:solidFill>
                  <a:schemeClr val="bg1"/>
                </a:solidFill>
                <a:ea typeface="ＭＳ Ｐゴシック" charset="-128"/>
                <a:cs typeface="Arial" charset="0"/>
              </a:rPr>
              <a:t>: panels (2024)</a:t>
            </a:r>
            <a:endParaRPr lang="de-AT" altLang="en-US" sz="4000" b="0" dirty="0">
              <a:solidFill>
                <a:schemeClr val="bg1"/>
              </a:solidFill>
              <a:ea typeface="ＭＳ Ｐゴシック" charset="-128"/>
              <a:cs typeface="Arial" charset="0"/>
            </a:endParaRPr>
          </a:p>
        </p:txBody>
      </p:sp>
    </p:spTree>
    <p:extLst>
      <p:ext uri="{BB962C8B-B14F-4D97-AF65-F5344CB8AC3E}">
        <p14:creationId xmlns:p14="http://schemas.microsoft.com/office/powerpoint/2010/main" val="17920576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B2F280-3210-37C1-9E70-57A10C0608C2}"/>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123EE0C4-D534-849D-13C7-6656D2155F0A}"/>
              </a:ext>
            </a:extLst>
          </p:cNvPr>
          <p:cNvGrpSpPr/>
          <p:nvPr/>
        </p:nvGrpSpPr>
        <p:grpSpPr>
          <a:xfrm rot="-10800000">
            <a:off x="-1" y="345281"/>
            <a:ext cx="16687800" cy="1021556"/>
            <a:chOff x="0" y="0"/>
            <a:chExt cx="604777" cy="58309"/>
          </a:xfrm>
        </p:grpSpPr>
        <p:sp>
          <p:nvSpPr>
            <p:cNvPr id="3" name="Freeform 3">
              <a:extLst>
                <a:ext uri="{FF2B5EF4-FFF2-40B4-BE49-F238E27FC236}">
                  <a16:creationId xmlns:a16="http://schemas.microsoft.com/office/drawing/2014/main" id="{5D11AF56-1E71-CA5A-6386-1C2C5DFE653D}"/>
                </a:ext>
              </a:extLst>
            </p:cNvPr>
            <p:cNvSpPr/>
            <p:nvPr/>
          </p:nvSpPr>
          <p:spPr>
            <a:xfrm>
              <a:off x="0" y="0"/>
              <a:ext cx="604777" cy="58309"/>
            </a:xfrm>
            <a:custGeom>
              <a:avLst/>
              <a:gdLst/>
              <a:ahLst/>
              <a:cxnLst/>
              <a:rect l="l" t="t" r="r" b="b"/>
              <a:pathLst>
                <a:path w="604777" h="58309">
                  <a:moveTo>
                    <a:pt x="0" y="0"/>
                  </a:moveTo>
                  <a:lnTo>
                    <a:pt x="604777" y="0"/>
                  </a:lnTo>
                  <a:lnTo>
                    <a:pt x="604777" y="58309"/>
                  </a:lnTo>
                  <a:lnTo>
                    <a:pt x="0" y="58309"/>
                  </a:lnTo>
                  <a:close/>
                </a:path>
              </a:pathLst>
            </a:custGeom>
            <a:solidFill>
              <a:srgbClr val="AF1E2D"/>
            </a:solidFill>
          </p:spPr>
        </p:sp>
        <p:sp>
          <p:nvSpPr>
            <p:cNvPr id="4" name="TextBox 4">
              <a:extLst>
                <a:ext uri="{FF2B5EF4-FFF2-40B4-BE49-F238E27FC236}">
                  <a16:creationId xmlns:a16="http://schemas.microsoft.com/office/drawing/2014/main" id="{76AB3C6D-0AFA-DFD2-8179-F01769A161BF}"/>
                </a:ext>
              </a:extLst>
            </p:cNvPr>
            <p:cNvSpPr txBox="1"/>
            <p:nvPr/>
          </p:nvSpPr>
          <p:spPr>
            <a:xfrm>
              <a:off x="0" y="-38100"/>
              <a:ext cx="604777" cy="96409"/>
            </a:xfrm>
            <a:prstGeom prst="rect">
              <a:avLst/>
            </a:prstGeom>
          </p:spPr>
          <p:txBody>
            <a:bodyPr lIns="50800" tIns="50800" rIns="50800" bIns="50800" rtlCol="0" anchor="ctr"/>
            <a:lstStyle/>
            <a:p>
              <a:pPr algn="ctr">
                <a:lnSpc>
                  <a:spcPts val="2100"/>
                </a:lnSpc>
              </a:pPr>
              <a:endParaRPr>
                <a:latin typeface="Verdana" panose="020B0604030504040204" pitchFamily="34" charset="0"/>
                <a:ea typeface="Verdana" panose="020B0604030504040204" pitchFamily="34" charset="0"/>
              </a:endParaRPr>
            </a:p>
          </p:txBody>
        </p:sp>
      </p:grpSp>
      <p:sp>
        <p:nvSpPr>
          <p:cNvPr id="5" name="TextBox 5">
            <a:extLst>
              <a:ext uri="{FF2B5EF4-FFF2-40B4-BE49-F238E27FC236}">
                <a16:creationId xmlns:a16="http://schemas.microsoft.com/office/drawing/2014/main" id="{A94CAD57-C1AD-8D4C-89BA-16D76C499672}"/>
              </a:ext>
            </a:extLst>
          </p:cNvPr>
          <p:cNvSpPr txBox="1"/>
          <p:nvPr/>
        </p:nvSpPr>
        <p:spPr>
          <a:xfrm>
            <a:off x="794196" y="508397"/>
            <a:ext cx="16350804" cy="692497"/>
          </a:xfrm>
          <a:prstGeom prst="rect">
            <a:avLst/>
          </a:prstGeom>
        </p:spPr>
        <p:txBody>
          <a:bodyPr wrap="square" lIns="0" tIns="0" rIns="0" bIns="0" rtlCol="0" anchor="t">
            <a:spAutoFit/>
          </a:bodyPr>
          <a:lstStyle/>
          <a:p>
            <a:pPr>
              <a:lnSpc>
                <a:spcPts val="5399"/>
              </a:lnSpc>
            </a:pPr>
            <a:r>
              <a:rPr lang="el-GR" sz="4000" dirty="0">
                <a:solidFill>
                  <a:srgbClr val="FFFFFF"/>
                </a:solidFill>
                <a:latin typeface="Verdana" panose="020B0604030504040204" pitchFamily="34" charset="0"/>
                <a:ea typeface="Verdana" panose="020B0604030504040204" pitchFamily="34" charset="0"/>
                <a:cs typeface="Helios"/>
              </a:rPr>
              <a:t>Π</a:t>
            </a:r>
            <a:r>
              <a:rPr lang="el-GR" sz="4000" dirty="0" smtClean="0">
                <a:solidFill>
                  <a:srgbClr val="FFFFFF"/>
                </a:solidFill>
                <a:latin typeface="Verdana" panose="020B0604030504040204" pitchFamily="34" charset="0"/>
                <a:ea typeface="Verdana" panose="020B0604030504040204" pitchFamily="34" charset="0"/>
                <a:cs typeface="Helios"/>
              </a:rPr>
              <a:t>οια η </a:t>
            </a:r>
            <a:r>
              <a:rPr lang="en-US" sz="4000" dirty="0" smtClean="0">
                <a:solidFill>
                  <a:srgbClr val="FFFFFF"/>
                </a:solidFill>
                <a:latin typeface="Verdana" panose="020B0604030504040204" pitchFamily="34" charset="0"/>
                <a:ea typeface="Verdana" panose="020B0604030504040204" pitchFamily="34" charset="0"/>
                <a:cs typeface="Helios"/>
              </a:rPr>
              <a:t>“</a:t>
            </a:r>
            <a:r>
              <a:rPr lang="el-GR" sz="4000" dirty="0" smtClean="0">
                <a:solidFill>
                  <a:srgbClr val="FFFFFF"/>
                </a:solidFill>
                <a:latin typeface="Verdana" panose="020B0604030504040204" pitchFamily="34" charset="0"/>
                <a:ea typeface="Verdana" panose="020B0604030504040204" pitchFamily="34" charset="0"/>
                <a:cs typeface="Helios"/>
              </a:rPr>
              <a:t>θέση</a:t>
            </a:r>
            <a:r>
              <a:rPr lang="en-US" sz="4000" dirty="0" smtClean="0">
                <a:solidFill>
                  <a:srgbClr val="FFFFFF"/>
                </a:solidFill>
                <a:latin typeface="Verdana" panose="020B0604030504040204" pitchFamily="34" charset="0"/>
                <a:ea typeface="Verdana" panose="020B0604030504040204" pitchFamily="34" charset="0"/>
                <a:cs typeface="Helios"/>
              </a:rPr>
              <a:t>”</a:t>
            </a:r>
            <a:r>
              <a:rPr lang="el-GR" sz="4000" dirty="0" smtClean="0">
                <a:solidFill>
                  <a:srgbClr val="FFFFFF"/>
                </a:solidFill>
                <a:latin typeface="Verdana" panose="020B0604030504040204" pitchFamily="34" charset="0"/>
                <a:ea typeface="Verdana" panose="020B0604030504040204" pitchFamily="34" charset="0"/>
                <a:cs typeface="Helios"/>
              </a:rPr>
              <a:t> του </a:t>
            </a:r>
            <a:r>
              <a:rPr lang="en-US" sz="4000" dirty="0" smtClean="0">
                <a:solidFill>
                  <a:srgbClr val="FFFFFF"/>
                </a:solidFill>
                <a:latin typeface="Verdana" panose="020B0604030504040204" pitchFamily="34" charset="0"/>
                <a:ea typeface="Verdana" panose="020B0604030504040204" pitchFamily="34" charset="0"/>
                <a:cs typeface="Helios"/>
              </a:rPr>
              <a:t>ERC</a:t>
            </a:r>
            <a:r>
              <a:rPr lang="el-GR" sz="4000" dirty="0" smtClean="0">
                <a:solidFill>
                  <a:srgbClr val="FFFFFF"/>
                </a:solidFill>
                <a:latin typeface="Verdana" panose="020B0604030504040204" pitchFamily="34" charset="0"/>
                <a:ea typeface="Verdana" panose="020B0604030504040204" pitchFamily="34" charset="0"/>
                <a:cs typeface="Helios"/>
              </a:rPr>
              <a:t> στον Ορίζοντα Ευρώπη;</a:t>
            </a:r>
            <a:endParaRPr lang="en-US" sz="4000" dirty="0">
              <a:solidFill>
                <a:srgbClr val="FFFFFF"/>
              </a:solidFill>
              <a:latin typeface="Verdana" panose="020B0604030504040204" pitchFamily="34" charset="0"/>
              <a:ea typeface="Verdana" panose="020B0604030504040204" pitchFamily="34" charset="0"/>
              <a:cs typeface="Helios"/>
            </a:endParaRPr>
          </a:p>
        </p:txBody>
      </p:sp>
      <p:sp>
        <p:nvSpPr>
          <p:cNvPr id="6" name="Freeform 6">
            <a:extLst>
              <a:ext uri="{FF2B5EF4-FFF2-40B4-BE49-F238E27FC236}">
                <a16:creationId xmlns:a16="http://schemas.microsoft.com/office/drawing/2014/main" id="{B52EEFF8-E312-0B16-A2A3-A3705566F84B}"/>
              </a:ext>
            </a:extLst>
          </p:cNvPr>
          <p:cNvSpPr/>
          <p:nvPr/>
        </p:nvSpPr>
        <p:spPr>
          <a:xfrm>
            <a:off x="15624473" y="9189377"/>
            <a:ext cx="2386120" cy="866814"/>
          </a:xfrm>
          <a:custGeom>
            <a:avLst/>
            <a:gdLst/>
            <a:ahLst/>
            <a:cxnLst/>
            <a:rect l="l" t="t" r="r" b="b"/>
            <a:pathLst>
              <a:path w="2386120" h="866814">
                <a:moveTo>
                  <a:pt x="0" y="0"/>
                </a:moveTo>
                <a:lnTo>
                  <a:pt x="2386119" y="0"/>
                </a:lnTo>
                <a:lnTo>
                  <a:pt x="2386119" y="866814"/>
                </a:lnTo>
                <a:lnTo>
                  <a:pt x="0" y="866814"/>
                </a:lnTo>
                <a:lnTo>
                  <a:pt x="0" y="0"/>
                </a:lnTo>
                <a:close/>
              </a:path>
            </a:pathLst>
          </a:custGeom>
          <a:blipFill>
            <a:blip r:embed="rId2"/>
            <a:stretch>
              <a:fillRect/>
            </a:stretch>
          </a:blipFill>
        </p:spPr>
      </p:sp>
      <p:pic>
        <p:nvPicPr>
          <p:cNvPr id="8" name="Picture 2"/>
          <p:cNvPicPr>
            <a:picLocks noChangeAspect="1" noChangeArrowheads="1"/>
          </p:cNvPicPr>
          <p:nvPr/>
        </p:nvPicPr>
        <p:blipFill>
          <a:blip r:embed="rId3">
            <a:extLst>
              <a:ext uri="{28A0092B-C50C-407E-A947-70E740481C1C}">
                <a14:useLocalDpi xmlns:a14="http://schemas.microsoft.com/office/drawing/2010/main" val="0"/>
              </a:ext>
            </a:extLst>
          </a:blip>
          <a:srcRect l="49" r="49"/>
          <a:stretch/>
        </p:blipFill>
        <p:spPr bwMode="auto">
          <a:xfrm>
            <a:off x="692862" y="5219700"/>
            <a:ext cx="7625661" cy="453217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9" name="Picture 8"/>
          <p:cNvPicPr>
            <a:picLocks noChangeAspect="1"/>
          </p:cNvPicPr>
          <p:nvPr/>
        </p:nvPicPr>
        <p:blipFill>
          <a:blip r:embed="rId4"/>
          <a:stretch>
            <a:fillRect/>
          </a:stretch>
        </p:blipFill>
        <p:spPr>
          <a:xfrm>
            <a:off x="794196" y="2039781"/>
            <a:ext cx="7524327" cy="2865630"/>
          </a:xfrm>
          <a:prstGeom prst="rect">
            <a:avLst/>
          </a:prstGeom>
        </p:spPr>
      </p:pic>
      <p:pic>
        <p:nvPicPr>
          <p:cNvPr id="10" name="Picture 9"/>
          <p:cNvPicPr>
            <a:picLocks noChangeAspect="1"/>
          </p:cNvPicPr>
          <p:nvPr/>
        </p:nvPicPr>
        <p:blipFill rotWithShape="1">
          <a:blip r:embed="rId5">
            <a:extLst>
              <a:ext uri="{28A0092B-C50C-407E-A947-70E740481C1C}">
                <a14:useLocalDpi xmlns:a14="http://schemas.microsoft.com/office/drawing/2010/main" val="0"/>
              </a:ext>
            </a:extLst>
          </a:blip>
          <a:srcRect l="76098" b="78343"/>
          <a:stretch/>
        </p:blipFill>
        <p:spPr>
          <a:xfrm>
            <a:off x="12481126" y="2074899"/>
            <a:ext cx="2010536" cy="1214471"/>
          </a:xfrm>
          <a:prstGeom prst="rect">
            <a:avLst/>
          </a:prstGeom>
          <a:solidFill>
            <a:srgbClr val="EEA42B"/>
          </a:solidFill>
        </p:spPr>
      </p:pic>
      <p:sp>
        <p:nvSpPr>
          <p:cNvPr id="11" name="Rectangle 10"/>
          <p:cNvSpPr/>
          <p:nvPr/>
        </p:nvSpPr>
        <p:spPr>
          <a:xfrm>
            <a:off x="8833846" y="3125459"/>
            <a:ext cx="2751831" cy="1877437"/>
          </a:xfrm>
          <a:prstGeom prst="rect">
            <a:avLst/>
          </a:prstGeom>
        </p:spPr>
        <p:txBody>
          <a:bodyPr wrap="square">
            <a:spAutoFit/>
          </a:bodyPr>
          <a:lstStyle/>
          <a:p>
            <a:pPr algn="ctr"/>
            <a:r>
              <a:rPr lang="en-US" altLang="en-US" sz="4000" dirty="0">
                <a:solidFill>
                  <a:srgbClr val="002140"/>
                </a:solidFill>
                <a:latin typeface="Verdana" panose="020B0604030504040204" pitchFamily="34" charset="0"/>
                <a:ea typeface="Verdana" panose="020B0604030504040204" pitchFamily="34" charset="0"/>
              </a:rPr>
              <a:t>EUR 16 billion</a:t>
            </a:r>
          </a:p>
          <a:p>
            <a:pPr algn="ctr"/>
            <a:r>
              <a:rPr lang="en-US" dirty="0">
                <a:solidFill>
                  <a:srgbClr val="002140"/>
                </a:solidFill>
                <a:latin typeface="Verdana" panose="020B0604030504040204" pitchFamily="34" charset="0"/>
                <a:ea typeface="Verdana" panose="020B0604030504040204" pitchFamily="34" charset="0"/>
              </a:rPr>
              <a:t>ERC budget in Horizon Europe</a:t>
            </a:r>
          </a:p>
        </p:txBody>
      </p:sp>
      <p:sp>
        <p:nvSpPr>
          <p:cNvPr id="12" name="Rectangle 11"/>
          <p:cNvSpPr/>
          <p:nvPr/>
        </p:nvSpPr>
        <p:spPr>
          <a:xfrm>
            <a:off x="12080086" y="3152673"/>
            <a:ext cx="2588651" cy="1538883"/>
          </a:xfrm>
          <a:prstGeom prst="rect">
            <a:avLst/>
          </a:prstGeom>
        </p:spPr>
        <p:txBody>
          <a:bodyPr wrap="square">
            <a:spAutoFit/>
          </a:bodyPr>
          <a:lstStyle/>
          <a:p>
            <a:pPr algn="ctr"/>
            <a:r>
              <a:rPr lang="en-US" altLang="en-US" sz="4000" dirty="0">
                <a:solidFill>
                  <a:srgbClr val="002140"/>
                </a:solidFill>
                <a:latin typeface="Verdana" panose="020B0604030504040204" pitchFamily="34" charset="0"/>
                <a:ea typeface="Verdana" panose="020B0604030504040204" pitchFamily="34" charset="0"/>
              </a:rPr>
              <a:t>17%</a:t>
            </a:r>
          </a:p>
          <a:p>
            <a:pPr algn="ctr"/>
            <a:r>
              <a:rPr lang="en-US" dirty="0">
                <a:solidFill>
                  <a:srgbClr val="002140"/>
                </a:solidFill>
                <a:latin typeface="Verdana" panose="020B0604030504040204" pitchFamily="34" charset="0"/>
                <a:ea typeface="Verdana" panose="020B0604030504040204" pitchFamily="34" charset="0"/>
              </a:rPr>
              <a:t>of the entire </a:t>
            </a:r>
            <a:br>
              <a:rPr lang="en-US" dirty="0">
                <a:solidFill>
                  <a:srgbClr val="002140"/>
                </a:solidFill>
                <a:latin typeface="Verdana" panose="020B0604030504040204" pitchFamily="34" charset="0"/>
                <a:ea typeface="Verdana" panose="020B0604030504040204" pitchFamily="34" charset="0"/>
              </a:rPr>
            </a:br>
            <a:r>
              <a:rPr lang="en-US" dirty="0">
                <a:solidFill>
                  <a:srgbClr val="002140"/>
                </a:solidFill>
                <a:latin typeface="Verdana" panose="020B0604030504040204" pitchFamily="34" charset="0"/>
                <a:ea typeface="Verdana" panose="020B0604030504040204" pitchFamily="34" charset="0"/>
              </a:rPr>
              <a:t>Horizon Europe budget</a:t>
            </a:r>
          </a:p>
        </p:txBody>
      </p:sp>
      <p:pic>
        <p:nvPicPr>
          <p:cNvPr id="13" name="Picture 12"/>
          <p:cNvPicPr>
            <a:picLocks noChangeAspect="1"/>
          </p:cNvPicPr>
          <p:nvPr/>
        </p:nvPicPr>
        <p:blipFill rotWithShape="1">
          <a:blip r:embed="rId5">
            <a:extLst>
              <a:ext uri="{28A0092B-C50C-407E-A947-70E740481C1C}">
                <a14:useLocalDpi xmlns:a14="http://schemas.microsoft.com/office/drawing/2010/main" val="0"/>
              </a:ext>
            </a:extLst>
          </a:blip>
          <a:srcRect l="3948" t="375" r="69968" b="77968"/>
          <a:stretch/>
        </p:blipFill>
        <p:spPr>
          <a:xfrm>
            <a:off x="9112720" y="2069456"/>
            <a:ext cx="2194085" cy="1214471"/>
          </a:xfrm>
          <a:prstGeom prst="rect">
            <a:avLst/>
          </a:prstGeom>
        </p:spPr>
      </p:pic>
      <p:sp>
        <p:nvSpPr>
          <p:cNvPr id="14" name="TextBox 13"/>
          <p:cNvSpPr txBox="1"/>
          <p:nvPr/>
        </p:nvSpPr>
        <p:spPr>
          <a:xfrm>
            <a:off x="8915400" y="7050329"/>
            <a:ext cx="8918025" cy="1200329"/>
          </a:xfrm>
          <a:prstGeom prst="rect">
            <a:avLst/>
          </a:prstGeom>
          <a:noFill/>
        </p:spPr>
        <p:txBody>
          <a:bodyPr wrap="square" rtlCol="0">
            <a:spAutoFit/>
          </a:bodyPr>
          <a:lstStyle/>
          <a:p>
            <a:pPr algn="r"/>
            <a:r>
              <a:rPr lang="el-GR" sz="2400" i="1" dirty="0" smtClean="0">
                <a:effectLst>
                  <a:outerShdw blurRad="38100" dist="38100" dir="2700000" algn="tl">
                    <a:srgbClr val="000000">
                      <a:alpha val="43137"/>
                    </a:srgbClr>
                  </a:outerShdw>
                </a:effectLst>
                <a:latin typeface="Verdana" panose="020B0604030504040204" pitchFamily="34" charset="0"/>
                <a:ea typeface="Verdana" panose="020B0604030504040204" pitchFamily="34" charset="0"/>
              </a:rPr>
              <a:t>Το </a:t>
            </a:r>
            <a:r>
              <a:rPr lang="en-US" sz="2400" i="1" dirty="0" smtClean="0">
                <a:effectLst>
                  <a:outerShdw blurRad="38100" dist="38100" dir="2700000" algn="tl">
                    <a:srgbClr val="000000">
                      <a:alpha val="43137"/>
                    </a:srgbClr>
                  </a:outerShdw>
                </a:effectLst>
                <a:latin typeface="Verdana" panose="020B0604030504040204" pitchFamily="34" charset="0"/>
                <a:ea typeface="Verdana" panose="020B0604030504040204" pitchFamily="34" charset="0"/>
              </a:rPr>
              <a:t>ERC </a:t>
            </a:r>
            <a:r>
              <a:rPr lang="el-GR" sz="2400" i="1" dirty="0" smtClean="0">
                <a:effectLst>
                  <a:outerShdw blurRad="38100" dist="38100" dir="2700000" algn="tl">
                    <a:srgbClr val="000000">
                      <a:alpha val="43137"/>
                    </a:srgbClr>
                  </a:outerShdw>
                </a:effectLst>
                <a:latin typeface="Verdana" panose="020B0604030504040204" pitchFamily="34" charset="0"/>
                <a:ea typeface="Verdana" panose="020B0604030504040204" pitchFamily="34" charset="0"/>
              </a:rPr>
              <a:t>έχει ετήσιο Πρόγραμμα Εργασίας και μπορείτε να το βρείτε μαζί με άλλες πληροφορίες και εκπαιδευτικό υλικό στο </a:t>
            </a:r>
            <a:r>
              <a:rPr lang="en-US" sz="2400" i="1" dirty="0">
                <a:effectLst>
                  <a:outerShdw blurRad="38100" dist="38100" dir="2700000" algn="tl">
                    <a:srgbClr val="000000">
                      <a:alpha val="43137"/>
                    </a:srgbClr>
                  </a:outerShdw>
                </a:effectLst>
                <a:latin typeface="Verdana" panose="020B0604030504040204" pitchFamily="34" charset="0"/>
                <a:ea typeface="Verdana" panose="020B0604030504040204" pitchFamily="34" charset="0"/>
                <a:hlinkClick r:id="rId6"/>
              </a:rPr>
              <a:t>https://</a:t>
            </a:r>
            <a:r>
              <a:rPr lang="en-US" sz="2400" i="1" dirty="0" smtClean="0">
                <a:effectLst>
                  <a:outerShdw blurRad="38100" dist="38100" dir="2700000" algn="tl">
                    <a:srgbClr val="000000">
                      <a:alpha val="43137"/>
                    </a:srgbClr>
                  </a:outerShdw>
                </a:effectLst>
                <a:latin typeface="Verdana" panose="020B0604030504040204" pitchFamily="34" charset="0"/>
                <a:ea typeface="Verdana" panose="020B0604030504040204" pitchFamily="34" charset="0"/>
                <a:hlinkClick r:id="rId6"/>
              </a:rPr>
              <a:t>erc.europa.eu/homepage</a:t>
            </a:r>
            <a:r>
              <a:rPr lang="el-GR" sz="2400" i="1" dirty="0" smtClean="0">
                <a:effectLst>
                  <a:outerShdw blurRad="38100" dist="38100" dir="2700000" algn="tl">
                    <a:srgbClr val="000000">
                      <a:alpha val="43137"/>
                    </a:srgbClr>
                  </a:outerShdw>
                </a:effectLst>
                <a:latin typeface="Verdana" panose="020B0604030504040204" pitchFamily="34" charset="0"/>
                <a:ea typeface="Verdana" panose="020B0604030504040204" pitchFamily="34" charset="0"/>
              </a:rPr>
              <a:t>  </a:t>
            </a:r>
            <a:endParaRPr lang="en-US" sz="2400" i="1" dirty="0">
              <a:effectLst>
                <a:outerShdw blurRad="38100" dist="38100" dir="2700000" algn="tl">
                  <a:srgbClr val="000000">
                    <a:alpha val="43137"/>
                  </a:srgbClr>
                </a:outerShdw>
              </a:effectLst>
              <a:latin typeface="Verdana" panose="020B0604030504040204" pitchFamily="34" charset="0"/>
              <a:ea typeface="Verdana" panose="020B0604030504040204" pitchFamily="34" charset="0"/>
            </a:endParaRPr>
          </a:p>
        </p:txBody>
      </p:sp>
      <p:pic>
        <p:nvPicPr>
          <p:cNvPr id="15" name="Picture 1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4401800" y="9205856"/>
            <a:ext cx="1081144" cy="1081144"/>
          </a:xfrm>
          <a:prstGeom prst="rect">
            <a:avLst/>
          </a:prstGeom>
        </p:spPr>
      </p:pic>
    </p:spTree>
    <p:extLst>
      <p:ext uri="{BB962C8B-B14F-4D97-AF65-F5344CB8AC3E}">
        <p14:creationId xmlns:p14="http://schemas.microsoft.com/office/powerpoint/2010/main" val="412894791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8E30D1-4918-9EC3-00B3-EA78E58A56DE}"/>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2978BE33-7C0F-BD1C-A2DA-57BE9B3DC7DD}"/>
              </a:ext>
            </a:extLst>
          </p:cNvPr>
          <p:cNvGrpSpPr/>
          <p:nvPr/>
        </p:nvGrpSpPr>
        <p:grpSpPr>
          <a:xfrm rot="-10800000">
            <a:off x="-2" y="345281"/>
            <a:ext cx="15773401" cy="1021556"/>
            <a:chOff x="0" y="0"/>
            <a:chExt cx="604777" cy="58309"/>
          </a:xfrm>
        </p:grpSpPr>
        <p:sp>
          <p:nvSpPr>
            <p:cNvPr id="3" name="Freeform 3">
              <a:extLst>
                <a:ext uri="{FF2B5EF4-FFF2-40B4-BE49-F238E27FC236}">
                  <a16:creationId xmlns:a16="http://schemas.microsoft.com/office/drawing/2014/main" id="{89FF9109-939C-C3BF-2ED8-8BFB40CE6563}"/>
                </a:ext>
              </a:extLst>
            </p:cNvPr>
            <p:cNvSpPr/>
            <p:nvPr/>
          </p:nvSpPr>
          <p:spPr>
            <a:xfrm>
              <a:off x="0" y="0"/>
              <a:ext cx="604777" cy="58309"/>
            </a:xfrm>
            <a:custGeom>
              <a:avLst/>
              <a:gdLst/>
              <a:ahLst/>
              <a:cxnLst/>
              <a:rect l="l" t="t" r="r" b="b"/>
              <a:pathLst>
                <a:path w="604777" h="58309">
                  <a:moveTo>
                    <a:pt x="0" y="0"/>
                  </a:moveTo>
                  <a:lnTo>
                    <a:pt x="604777" y="0"/>
                  </a:lnTo>
                  <a:lnTo>
                    <a:pt x="604777" y="58309"/>
                  </a:lnTo>
                  <a:lnTo>
                    <a:pt x="0" y="58309"/>
                  </a:lnTo>
                  <a:close/>
                </a:path>
              </a:pathLst>
            </a:custGeom>
            <a:solidFill>
              <a:srgbClr val="AF1E2D"/>
            </a:solidFill>
          </p:spPr>
        </p:sp>
        <p:sp>
          <p:nvSpPr>
            <p:cNvPr id="4" name="TextBox 4">
              <a:extLst>
                <a:ext uri="{FF2B5EF4-FFF2-40B4-BE49-F238E27FC236}">
                  <a16:creationId xmlns:a16="http://schemas.microsoft.com/office/drawing/2014/main" id="{ABEC5F46-4C5A-709D-E930-99633BA3DC59}"/>
                </a:ext>
              </a:extLst>
            </p:cNvPr>
            <p:cNvSpPr txBox="1"/>
            <p:nvPr/>
          </p:nvSpPr>
          <p:spPr>
            <a:xfrm>
              <a:off x="0" y="-38100"/>
              <a:ext cx="604777" cy="96409"/>
            </a:xfrm>
            <a:prstGeom prst="rect">
              <a:avLst/>
            </a:prstGeom>
          </p:spPr>
          <p:txBody>
            <a:bodyPr lIns="50800" tIns="50800" rIns="50800" bIns="50800" rtlCol="0" anchor="ctr"/>
            <a:lstStyle/>
            <a:p>
              <a:pPr algn="ctr">
                <a:lnSpc>
                  <a:spcPts val="2100"/>
                </a:lnSpc>
              </a:pPr>
              <a:endParaRPr>
                <a:latin typeface="Verdana" panose="020B0604030504040204" pitchFamily="34" charset="0"/>
                <a:ea typeface="Verdana" panose="020B0604030504040204" pitchFamily="34" charset="0"/>
              </a:endParaRPr>
            </a:p>
          </p:txBody>
        </p:sp>
      </p:grpSp>
      <p:sp>
        <p:nvSpPr>
          <p:cNvPr id="5" name="TextBox 5">
            <a:extLst>
              <a:ext uri="{FF2B5EF4-FFF2-40B4-BE49-F238E27FC236}">
                <a16:creationId xmlns:a16="http://schemas.microsoft.com/office/drawing/2014/main" id="{41BB5196-385E-D44A-48DF-477B837DEE40}"/>
              </a:ext>
            </a:extLst>
          </p:cNvPr>
          <p:cNvSpPr txBox="1"/>
          <p:nvPr/>
        </p:nvSpPr>
        <p:spPr>
          <a:xfrm>
            <a:off x="794196" y="508397"/>
            <a:ext cx="14293404" cy="625749"/>
          </a:xfrm>
          <a:prstGeom prst="rect">
            <a:avLst/>
          </a:prstGeom>
        </p:spPr>
        <p:txBody>
          <a:bodyPr wrap="square" lIns="0" tIns="0" rIns="0" bIns="0" rtlCol="0" anchor="t">
            <a:spAutoFit/>
          </a:bodyPr>
          <a:lstStyle/>
          <a:p>
            <a:pPr>
              <a:lnSpc>
                <a:spcPts val="5399"/>
              </a:lnSpc>
            </a:pPr>
            <a:r>
              <a:rPr lang="el-GR" sz="4000" dirty="0" smtClean="0">
                <a:solidFill>
                  <a:srgbClr val="FFFFFF"/>
                </a:solidFill>
                <a:latin typeface="Verdana" panose="020B0604030504040204" pitchFamily="34" charset="0"/>
                <a:ea typeface="Verdana" panose="020B0604030504040204" pitchFamily="34" charset="0"/>
                <a:cs typeface="Helios"/>
              </a:rPr>
              <a:t>Βασικές πληροφορίες για την </a:t>
            </a:r>
            <a:r>
              <a:rPr lang="el-GR" sz="4000" b="1" dirty="0" smtClean="0">
                <a:solidFill>
                  <a:srgbClr val="FFFFFF"/>
                </a:solidFill>
                <a:latin typeface="Verdana" panose="020B0604030504040204" pitchFamily="34" charset="0"/>
                <a:ea typeface="Verdana" panose="020B0604030504040204" pitchFamily="34" charset="0"/>
                <a:cs typeface="Helios"/>
              </a:rPr>
              <a:t>πρόταση</a:t>
            </a:r>
            <a:endParaRPr lang="en-US" sz="4450" b="1" dirty="0">
              <a:solidFill>
                <a:srgbClr val="FFFFFF"/>
              </a:solidFill>
              <a:latin typeface="Verdana" panose="020B0604030504040204" pitchFamily="34" charset="0"/>
              <a:ea typeface="Verdana" panose="020B0604030504040204" pitchFamily="34" charset="0"/>
              <a:cs typeface="Helios"/>
            </a:endParaRPr>
          </a:p>
        </p:txBody>
      </p:sp>
      <p:sp>
        <p:nvSpPr>
          <p:cNvPr id="6" name="Freeform 6">
            <a:extLst>
              <a:ext uri="{FF2B5EF4-FFF2-40B4-BE49-F238E27FC236}">
                <a16:creationId xmlns:a16="http://schemas.microsoft.com/office/drawing/2014/main" id="{2678320D-D225-A00F-4130-281A3724734D}"/>
              </a:ext>
            </a:extLst>
          </p:cNvPr>
          <p:cNvSpPr/>
          <p:nvPr/>
        </p:nvSpPr>
        <p:spPr>
          <a:xfrm>
            <a:off x="15624473" y="9189377"/>
            <a:ext cx="2386120" cy="866814"/>
          </a:xfrm>
          <a:custGeom>
            <a:avLst/>
            <a:gdLst/>
            <a:ahLst/>
            <a:cxnLst/>
            <a:rect l="l" t="t" r="r" b="b"/>
            <a:pathLst>
              <a:path w="2386120" h="866814">
                <a:moveTo>
                  <a:pt x="0" y="0"/>
                </a:moveTo>
                <a:lnTo>
                  <a:pt x="2386119" y="0"/>
                </a:lnTo>
                <a:lnTo>
                  <a:pt x="2386119" y="866814"/>
                </a:lnTo>
                <a:lnTo>
                  <a:pt x="0" y="866814"/>
                </a:lnTo>
                <a:lnTo>
                  <a:pt x="0" y="0"/>
                </a:lnTo>
                <a:close/>
              </a:path>
            </a:pathLst>
          </a:custGeom>
          <a:blipFill>
            <a:blip r:embed="rId2"/>
            <a:stretch>
              <a:fillRect/>
            </a:stretch>
          </a:blipFill>
        </p:spPr>
      </p:sp>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401800" y="9205856"/>
            <a:ext cx="1081144" cy="1081144"/>
          </a:xfrm>
          <a:prstGeom prst="rect">
            <a:avLst/>
          </a:prstGeom>
        </p:spPr>
      </p:pic>
      <p:graphicFrame>
        <p:nvGraphicFramePr>
          <p:cNvPr id="13" name="Diagram 12"/>
          <p:cNvGraphicFramePr/>
          <p:nvPr>
            <p:extLst>
              <p:ext uri="{D42A27DB-BD31-4B8C-83A1-F6EECF244321}">
                <p14:modId xmlns:p14="http://schemas.microsoft.com/office/powerpoint/2010/main" val="3214258621"/>
              </p:ext>
            </p:extLst>
          </p:nvPr>
        </p:nvGraphicFramePr>
        <p:xfrm>
          <a:off x="7696200" y="2520346"/>
          <a:ext cx="12192000" cy="772855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15" name="Diagram 14"/>
          <p:cNvGraphicFramePr/>
          <p:nvPr>
            <p:extLst>
              <p:ext uri="{D42A27DB-BD31-4B8C-83A1-F6EECF244321}">
                <p14:modId xmlns:p14="http://schemas.microsoft.com/office/powerpoint/2010/main" val="2839215488"/>
              </p:ext>
            </p:extLst>
          </p:nvPr>
        </p:nvGraphicFramePr>
        <p:xfrm>
          <a:off x="152400" y="1498997"/>
          <a:ext cx="9144000" cy="6616303"/>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
        <p:nvSpPr>
          <p:cNvPr id="16" name="TextBox 15"/>
          <p:cNvSpPr txBox="1"/>
          <p:nvPr/>
        </p:nvSpPr>
        <p:spPr>
          <a:xfrm>
            <a:off x="522515" y="1602137"/>
            <a:ext cx="8686800" cy="954107"/>
          </a:xfrm>
          <a:prstGeom prst="rect">
            <a:avLst/>
          </a:prstGeom>
          <a:gradFill flip="none" rotWithShape="1">
            <a:gsLst>
              <a:gs pos="0">
                <a:srgbClr val="AF1E2D">
                  <a:tint val="66000"/>
                  <a:satMod val="160000"/>
                </a:srgbClr>
              </a:gs>
              <a:gs pos="50000">
                <a:srgbClr val="AF1E2D">
                  <a:tint val="44500"/>
                  <a:satMod val="160000"/>
                </a:srgbClr>
              </a:gs>
              <a:gs pos="100000">
                <a:srgbClr val="AF1E2D">
                  <a:tint val="23500"/>
                  <a:satMod val="160000"/>
                </a:srgbClr>
              </a:gs>
            </a:gsLst>
            <a:lin ang="5400000" scaled="1"/>
            <a:tileRect/>
          </a:gradFill>
        </p:spPr>
        <p:txBody>
          <a:bodyPr wrap="square" rtlCol="0">
            <a:spAutoFit/>
          </a:bodyPr>
          <a:lstStyle/>
          <a:p>
            <a:r>
              <a:rPr lang="el-GR" sz="2800" dirty="0" smtClean="0">
                <a:latin typeface="Verdana" panose="020B0604030504040204" pitchFamily="34" charset="0"/>
                <a:ea typeface="Verdana" panose="020B0604030504040204" pitchFamily="34" charset="0"/>
              </a:rPr>
              <a:t>Εμπλεκόμενοι</a:t>
            </a:r>
          </a:p>
          <a:p>
            <a:endParaRPr lang="en-US" sz="2800" dirty="0">
              <a:latin typeface="Verdana" panose="020B0604030504040204" pitchFamily="34" charset="0"/>
              <a:ea typeface="Verdana" panose="020B0604030504040204" pitchFamily="34" charset="0"/>
            </a:endParaRPr>
          </a:p>
        </p:txBody>
      </p:sp>
      <p:sp>
        <p:nvSpPr>
          <p:cNvPr id="17" name="TextBox 16"/>
          <p:cNvSpPr txBox="1"/>
          <p:nvPr/>
        </p:nvSpPr>
        <p:spPr>
          <a:xfrm>
            <a:off x="9296400" y="1594090"/>
            <a:ext cx="8686800" cy="954107"/>
          </a:xfrm>
          <a:prstGeom prst="rect">
            <a:avLst/>
          </a:prstGeom>
          <a:gradFill flip="none" rotWithShape="1">
            <a:gsLst>
              <a:gs pos="0">
                <a:srgbClr val="AF1E2D">
                  <a:tint val="66000"/>
                  <a:satMod val="160000"/>
                </a:srgbClr>
              </a:gs>
              <a:gs pos="50000">
                <a:srgbClr val="AF1E2D">
                  <a:tint val="44500"/>
                  <a:satMod val="160000"/>
                </a:srgbClr>
              </a:gs>
              <a:gs pos="100000">
                <a:srgbClr val="AF1E2D">
                  <a:tint val="23500"/>
                  <a:satMod val="160000"/>
                </a:srgbClr>
              </a:gs>
            </a:gsLst>
            <a:lin ang="5400000" scaled="1"/>
            <a:tileRect/>
          </a:gradFill>
        </p:spPr>
        <p:txBody>
          <a:bodyPr wrap="square" rtlCol="0">
            <a:spAutoFit/>
          </a:bodyPr>
          <a:lstStyle/>
          <a:p>
            <a:r>
              <a:rPr lang="el-GR" sz="2800" dirty="0" smtClean="0">
                <a:latin typeface="Verdana" panose="020B0604030504040204" pitchFamily="34" charset="0"/>
                <a:ea typeface="Verdana" panose="020B0604030504040204" pitchFamily="34" charset="0"/>
              </a:rPr>
              <a:t>Μη κατευθυνόμενη εξερεύνηση </a:t>
            </a:r>
            <a:r>
              <a:rPr lang="el-GR" sz="2800" dirty="0">
                <a:latin typeface="Verdana" panose="020B0604030504040204" pitchFamily="34" charset="0"/>
                <a:ea typeface="Verdana" panose="020B0604030504040204" pitchFamily="34" charset="0"/>
              </a:rPr>
              <a:t>των Ορίων της </a:t>
            </a:r>
            <a:r>
              <a:rPr lang="el-GR" sz="2800" dirty="0" smtClean="0">
                <a:latin typeface="Verdana" panose="020B0604030504040204" pitchFamily="34" charset="0"/>
                <a:ea typeface="Verdana" panose="020B0604030504040204" pitchFamily="34" charset="0"/>
              </a:rPr>
              <a:t>Γνώσης</a:t>
            </a:r>
            <a:endParaRPr lang="en-US" sz="2800" dirty="0">
              <a:latin typeface="Verdana" panose="020B0604030504040204" pitchFamily="34" charset="0"/>
              <a:ea typeface="Verdana" panose="020B0604030504040204" pitchFamily="34" charset="0"/>
            </a:endParaRPr>
          </a:p>
        </p:txBody>
      </p:sp>
      <p:sp>
        <p:nvSpPr>
          <p:cNvPr id="10" name="TextBox 9">
            <a:extLst>
              <a:ext uri="{FF2B5EF4-FFF2-40B4-BE49-F238E27FC236}">
                <a16:creationId xmlns:a16="http://schemas.microsoft.com/office/drawing/2014/main" id="{08F17FB2-EAAA-7C57-1034-0506FA8A9ED5}"/>
              </a:ext>
            </a:extLst>
          </p:cNvPr>
          <p:cNvSpPr txBox="1"/>
          <p:nvPr/>
        </p:nvSpPr>
        <p:spPr>
          <a:xfrm>
            <a:off x="1115616" y="7271488"/>
            <a:ext cx="6912768" cy="2585323"/>
          </a:xfrm>
          <a:prstGeom prst="rect">
            <a:avLst/>
          </a:prstGeom>
          <a:noFill/>
          <a:ln>
            <a:solidFill>
              <a:schemeClr val="tx1"/>
            </a:solidFill>
          </a:ln>
        </p:spPr>
        <p:txBody>
          <a:bodyPr wrap="square" rtlCol="0">
            <a:spAutoFit/>
          </a:bodyPr>
          <a:lstStyle/>
          <a:p>
            <a:pPr algn="ctr"/>
            <a:r>
              <a:rPr lang="en-US" dirty="0">
                <a:solidFill>
                  <a:srgbClr val="002140"/>
                </a:solidFill>
                <a:latin typeface="Verdana" panose="020B0604030504040204" pitchFamily="34" charset="0"/>
                <a:ea typeface="Verdana" panose="020B0604030504040204" pitchFamily="34" charset="0"/>
                <a:cs typeface="Calibri Light" panose="020F0302020204030204" pitchFamily="34" charset="0"/>
              </a:rPr>
              <a:t>Sole criterion </a:t>
            </a:r>
            <a:r>
              <a:rPr lang="en-US" dirty="0" smtClean="0">
                <a:solidFill>
                  <a:srgbClr val="002140"/>
                </a:solidFill>
                <a:latin typeface="Verdana" panose="020B0604030504040204" pitchFamily="34" charset="0"/>
                <a:ea typeface="Verdana" panose="020B0604030504040204" pitchFamily="34" charset="0"/>
                <a:cs typeface="Calibri Light" panose="020F0302020204030204" pitchFamily="34" charset="0"/>
              </a:rPr>
              <a:t>:</a:t>
            </a:r>
            <a:r>
              <a:rPr lang="en-US" i="1" dirty="0" smtClean="0">
                <a:solidFill>
                  <a:srgbClr val="002140"/>
                </a:solidFill>
                <a:latin typeface="Verdana" panose="020B0604030504040204" pitchFamily="34" charset="0"/>
                <a:ea typeface="Verdana" panose="020B0604030504040204" pitchFamily="34" charset="0"/>
                <a:cs typeface="Calibri Light" panose="020F0302020204030204" pitchFamily="34" charset="0"/>
              </a:rPr>
              <a:t> excellence</a:t>
            </a:r>
            <a:endParaRPr lang="en-US" dirty="0">
              <a:solidFill>
                <a:srgbClr val="002140"/>
              </a:solidFill>
              <a:latin typeface="Verdana" panose="020B0604030504040204" pitchFamily="34" charset="0"/>
              <a:ea typeface="Verdana" panose="020B0604030504040204" pitchFamily="34" charset="0"/>
              <a:cs typeface="Calibri Light" panose="020F0302020204030204" pitchFamily="34" charset="0"/>
            </a:endParaRPr>
          </a:p>
          <a:p>
            <a:pPr algn="ctr"/>
            <a:endParaRPr lang="en-US" dirty="0">
              <a:solidFill>
                <a:srgbClr val="002140"/>
              </a:solidFill>
              <a:latin typeface="Verdana" panose="020B0604030504040204" pitchFamily="34" charset="0"/>
              <a:ea typeface="Verdana" panose="020B0604030504040204" pitchFamily="34" charset="0"/>
              <a:cs typeface="Calibri Light" panose="020F0302020204030204" pitchFamily="34" charset="0"/>
            </a:endParaRPr>
          </a:p>
          <a:p>
            <a:pPr algn="ctr"/>
            <a:r>
              <a:rPr lang="en-US" dirty="0">
                <a:solidFill>
                  <a:srgbClr val="002140"/>
                </a:solidFill>
                <a:latin typeface="Verdana" panose="020B0604030504040204" pitchFamily="34" charset="0"/>
                <a:ea typeface="Verdana" panose="020B0604030504040204" pitchFamily="34" charset="0"/>
                <a:cs typeface="Calibri Light" panose="020F0302020204030204" pitchFamily="34" charset="0"/>
              </a:rPr>
              <a:t>Evaluation </a:t>
            </a:r>
            <a:r>
              <a:rPr lang="en-US" b="1" dirty="0">
                <a:solidFill>
                  <a:srgbClr val="002140"/>
                </a:solidFill>
                <a:latin typeface="Verdana" panose="020B0604030504040204" pitchFamily="34" charset="0"/>
                <a:ea typeface="Verdana" panose="020B0604030504040204" pitchFamily="34" charset="0"/>
                <a:cs typeface="Calibri Light" panose="020F0302020204030204" pitchFamily="34" charset="0"/>
              </a:rPr>
              <a:t>primarily focused </a:t>
            </a:r>
            <a:r>
              <a:rPr lang="en-US" dirty="0">
                <a:solidFill>
                  <a:srgbClr val="002140"/>
                </a:solidFill>
                <a:latin typeface="Verdana" panose="020B0604030504040204" pitchFamily="34" charset="0"/>
                <a:ea typeface="Verdana" panose="020B0604030504040204" pitchFamily="34" charset="0"/>
                <a:cs typeface="Calibri Light" panose="020F0302020204030204" pitchFamily="34" charset="0"/>
              </a:rPr>
              <a:t>on the </a:t>
            </a:r>
            <a:r>
              <a:rPr lang="en-US" b="1" dirty="0">
                <a:solidFill>
                  <a:srgbClr val="002140"/>
                </a:solidFill>
                <a:latin typeface="Verdana" panose="020B0604030504040204" pitchFamily="34" charset="0"/>
                <a:ea typeface="Verdana" panose="020B0604030504040204" pitchFamily="34" charset="0"/>
                <a:cs typeface="Calibri Light" panose="020F0302020204030204" pitchFamily="34" charset="0"/>
              </a:rPr>
              <a:t>proposed research project</a:t>
            </a:r>
            <a:r>
              <a:rPr lang="en-US" dirty="0">
                <a:solidFill>
                  <a:srgbClr val="002140"/>
                </a:solidFill>
                <a:latin typeface="Verdana" panose="020B0604030504040204" pitchFamily="34" charset="0"/>
                <a:ea typeface="Verdana" panose="020B0604030504040204" pitchFamily="34" charset="0"/>
                <a:cs typeface="Calibri Light" panose="020F0302020204030204" pitchFamily="34" charset="0"/>
              </a:rPr>
              <a:t>: ground-breaking nature, ambition, and feasibility.</a:t>
            </a:r>
            <a:endParaRPr lang="en-US" b="1" dirty="0">
              <a:solidFill>
                <a:srgbClr val="002140"/>
              </a:solidFill>
              <a:latin typeface="Verdana" panose="020B0604030504040204" pitchFamily="34" charset="0"/>
              <a:ea typeface="Verdana" panose="020B0604030504040204" pitchFamily="34" charset="0"/>
              <a:cs typeface="Calibri Light" panose="020F0302020204030204" pitchFamily="34" charset="0"/>
            </a:endParaRPr>
          </a:p>
          <a:p>
            <a:pPr algn="ctr"/>
            <a:endParaRPr lang="en-US" dirty="0">
              <a:solidFill>
                <a:srgbClr val="002140"/>
              </a:solidFill>
              <a:latin typeface="Verdana" panose="020B0604030504040204" pitchFamily="34" charset="0"/>
              <a:ea typeface="Verdana" panose="020B0604030504040204" pitchFamily="34" charset="0"/>
              <a:cs typeface="Calibri Light" panose="020F0302020204030204" pitchFamily="34" charset="0"/>
            </a:endParaRPr>
          </a:p>
          <a:p>
            <a:pPr algn="ctr"/>
            <a:r>
              <a:rPr lang="en-US" dirty="0">
                <a:solidFill>
                  <a:srgbClr val="002140"/>
                </a:solidFill>
                <a:latin typeface="Verdana" panose="020B0604030504040204" pitchFamily="34" charset="0"/>
                <a:ea typeface="Verdana" panose="020B0604030504040204" pitchFamily="34" charset="0"/>
                <a:cs typeface="Calibri Light" panose="020F0302020204030204" pitchFamily="34" charset="0"/>
              </a:rPr>
              <a:t>Principal Investigator: overall assessment of </a:t>
            </a:r>
            <a:r>
              <a:rPr lang="en-US" b="1" i="1" dirty="0">
                <a:solidFill>
                  <a:srgbClr val="002140"/>
                </a:solidFill>
                <a:latin typeface="Verdana" panose="020B0604030504040204" pitchFamily="34" charset="0"/>
                <a:ea typeface="Verdana" panose="020B0604030504040204" pitchFamily="34" charset="0"/>
                <a:cs typeface="Calibri Light" panose="020F0302020204030204" pitchFamily="34" charset="0"/>
              </a:rPr>
              <a:t>scientific capacity, creativity</a:t>
            </a:r>
            <a:r>
              <a:rPr lang="en-US" dirty="0">
                <a:solidFill>
                  <a:srgbClr val="002140"/>
                </a:solidFill>
                <a:latin typeface="Verdana" panose="020B0604030504040204" pitchFamily="34" charset="0"/>
                <a:ea typeface="Verdana" panose="020B0604030504040204" pitchFamily="34" charset="0"/>
                <a:cs typeface="Calibri Light" panose="020F0302020204030204" pitchFamily="34" charset="0"/>
              </a:rPr>
              <a:t> </a:t>
            </a:r>
            <a:r>
              <a:rPr lang="en-US" b="1" i="1" dirty="0">
                <a:solidFill>
                  <a:srgbClr val="002140"/>
                </a:solidFill>
                <a:latin typeface="Verdana" panose="020B0604030504040204" pitchFamily="34" charset="0"/>
                <a:ea typeface="Verdana" panose="020B0604030504040204" pitchFamily="34" charset="0"/>
                <a:cs typeface="Calibri Light" panose="020F0302020204030204" pitchFamily="34" charset="0"/>
              </a:rPr>
              <a:t>and</a:t>
            </a:r>
            <a:r>
              <a:rPr lang="en-US" i="1" dirty="0">
                <a:solidFill>
                  <a:srgbClr val="002140"/>
                </a:solidFill>
                <a:latin typeface="Verdana" panose="020B0604030504040204" pitchFamily="34" charset="0"/>
                <a:ea typeface="Verdana" panose="020B0604030504040204" pitchFamily="34" charset="0"/>
                <a:cs typeface="Calibri Light" panose="020F0302020204030204" pitchFamily="34" charset="0"/>
              </a:rPr>
              <a:t> </a:t>
            </a:r>
            <a:r>
              <a:rPr lang="en-US" b="1" i="1" dirty="0">
                <a:solidFill>
                  <a:srgbClr val="002140"/>
                </a:solidFill>
                <a:latin typeface="Verdana" panose="020B0604030504040204" pitchFamily="34" charset="0"/>
                <a:ea typeface="Verdana" panose="020B0604030504040204" pitchFamily="34" charset="0"/>
                <a:cs typeface="Calibri Light" panose="020F0302020204030204" pitchFamily="34" charset="0"/>
              </a:rPr>
              <a:t>expertise and capacity </a:t>
            </a:r>
            <a:r>
              <a:rPr lang="en-US" dirty="0">
                <a:solidFill>
                  <a:srgbClr val="002140"/>
                </a:solidFill>
                <a:latin typeface="Verdana" panose="020B0604030504040204" pitchFamily="34" charset="0"/>
                <a:ea typeface="Verdana" panose="020B0604030504040204" pitchFamily="34" charset="0"/>
                <a:cs typeface="Calibri Light" panose="020F0302020204030204" pitchFamily="34" charset="0"/>
              </a:rPr>
              <a:t>to execute the project.</a:t>
            </a:r>
          </a:p>
        </p:txBody>
      </p:sp>
    </p:spTree>
    <p:extLst>
      <p:ext uri="{BB962C8B-B14F-4D97-AF65-F5344CB8AC3E}">
        <p14:creationId xmlns:p14="http://schemas.microsoft.com/office/powerpoint/2010/main" val="161658966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rot="-10800000">
            <a:off x="-2" y="345281"/>
            <a:ext cx="18090399" cy="1021556"/>
            <a:chOff x="0" y="0"/>
            <a:chExt cx="604777" cy="58309"/>
          </a:xfrm>
        </p:grpSpPr>
        <p:sp>
          <p:nvSpPr>
            <p:cNvPr id="3" name="Freeform 3"/>
            <p:cNvSpPr/>
            <p:nvPr/>
          </p:nvSpPr>
          <p:spPr>
            <a:xfrm>
              <a:off x="0" y="0"/>
              <a:ext cx="604777" cy="58309"/>
            </a:xfrm>
            <a:custGeom>
              <a:avLst/>
              <a:gdLst/>
              <a:ahLst/>
              <a:cxnLst/>
              <a:rect l="l" t="t" r="r" b="b"/>
              <a:pathLst>
                <a:path w="604777" h="58309">
                  <a:moveTo>
                    <a:pt x="0" y="0"/>
                  </a:moveTo>
                  <a:lnTo>
                    <a:pt x="604777" y="0"/>
                  </a:lnTo>
                  <a:lnTo>
                    <a:pt x="604777" y="58309"/>
                  </a:lnTo>
                  <a:lnTo>
                    <a:pt x="0" y="58309"/>
                  </a:lnTo>
                  <a:close/>
                </a:path>
              </a:pathLst>
            </a:custGeom>
            <a:solidFill>
              <a:srgbClr val="AF1E2D"/>
            </a:solidFill>
          </p:spPr>
        </p:sp>
        <p:sp>
          <p:nvSpPr>
            <p:cNvPr id="4" name="TextBox 4"/>
            <p:cNvSpPr txBox="1"/>
            <p:nvPr/>
          </p:nvSpPr>
          <p:spPr>
            <a:xfrm>
              <a:off x="0" y="-38100"/>
              <a:ext cx="604777" cy="96409"/>
            </a:xfrm>
            <a:prstGeom prst="rect">
              <a:avLst/>
            </a:prstGeom>
          </p:spPr>
          <p:txBody>
            <a:bodyPr lIns="50800" tIns="50800" rIns="50800" bIns="50800" rtlCol="0" anchor="ctr"/>
            <a:lstStyle/>
            <a:p>
              <a:pPr algn="ctr">
                <a:lnSpc>
                  <a:spcPts val="2100"/>
                </a:lnSpc>
              </a:pPr>
              <a:endParaRPr sz="2000">
                <a:latin typeface="Verdana" panose="020B0604030504040204" pitchFamily="34" charset="0"/>
                <a:ea typeface="Verdana" panose="020B0604030504040204" pitchFamily="34" charset="0"/>
              </a:endParaRPr>
            </a:p>
          </p:txBody>
        </p:sp>
      </p:grpSp>
      <p:sp>
        <p:nvSpPr>
          <p:cNvPr id="5" name="TextBox 5"/>
          <p:cNvSpPr txBox="1"/>
          <p:nvPr/>
        </p:nvSpPr>
        <p:spPr>
          <a:xfrm>
            <a:off x="794196" y="508397"/>
            <a:ext cx="16884204" cy="625749"/>
          </a:xfrm>
          <a:prstGeom prst="rect">
            <a:avLst/>
          </a:prstGeom>
        </p:spPr>
        <p:txBody>
          <a:bodyPr wrap="square" lIns="0" tIns="0" rIns="0" bIns="0" rtlCol="0" anchor="t">
            <a:spAutoFit/>
          </a:bodyPr>
          <a:lstStyle/>
          <a:p>
            <a:pPr>
              <a:lnSpc>
                <a:spcPts val="5399"/>
              </a:lnSpc>
            </a:pPr>
            <a:r>
              <a:rPr lang="el-GR" sz="4000" dirty="0" smtClean="0">
                <a:solidFill>
                  <a:srgbClr val="FFFFFF"/>
                </a:solidFill>
                <a:latin typeface="Verdana" panose="020B0604030504040204" pitchFamily="34" charset="0"/>
                <a:ea typeface="Verdana" panose="020B0604030504040204" pitchFamily="34" charset="0"/>
                <a:cs typeface="Helios"/>
              </a:rPr>
              <a:t>Τύποι επιχορηγήσεων και κριτήρια επιλεξιμότητας</a:t>
            </a:r>
            <a:endParaRPr lang="en-US" sz="4000" dirty="0">
              <a:solidFill>
                <a:srgbClr val="FFFFFF"/>
              </a:solidFill>
              <a:latin typeface="Verdana" panose="020B0604030504040204" pitchFamily="34" charset="0"/>
              <a:ea typeface="Verdana" panose="020B0604030504040204" pitchFamily="34" charset="0"/>
              <a:cs typeface="Helios"/>
            </a:endParaRPr>
          </a:p>
        </p:txBody>
      </p:sp>
      <p:sp>
        <p:nvSpPr>
          <p:cNvPr id="6" name="Freeform 6"/>
          <p:cNvSpPr/>
          <p:nvPr/>
        </p:nvSpPr>
        <p:spPr>
          <a:xfrm>
            <a:off x="191814" y="9334500"/>
            <a:ext cx="2386120" cy="866814"/>
          </a:xfrm>
          <a:custGeom>
            <a:avLst/>
            <a:gdLst/>
            <a:ahLst/>
            <a:cxnLst/>
            <a:rect l="l" t="t" r="r" b="b"/>
            <a:pathLst>
              <a:path w="2386120" h="866814">
                <a:moveTo>
                  <a:pt x="0" y="0"/>
                </a:moveTo>
                <a:lnTo>
                  <a:pt x="2386119" y="0"/>
                </a:lnTo>
                <a:lnTo>
                  <a:pt x="2386119" y="866814"/>
                </a:lnTo>
                <a:lnTo>
                  <a:pt x="0" y="866814"/>
                </a:lnTo>
                <a:lnTo>
                  <a:pt x="0" y="0"/>
                </a:lnTo>
                <a:close/>
              </a:path>
            </a:pathLst>
          </a:custGeom>
          <a:blipFill>
            <a:blip r:embed="rId2"/>
            <a:stretch>
              <a:fillRect/>
            </a:stretch>
          </a:blipFill>
        </p:spPr>
      </p:sp>
      <p:sp>
        <p:nvSpPr>
          <p:cNvPr id="15" name="Rectangle 14"/>
          <p:cNvSpPr/>
          <p:nvPr/>
        </p:nvSpPr>
        <p:spPr>
          <a:xfrm>
            <a:off x="277563" y="4482889"/>
            <a:ext cx="3268263" cy="1723549"/>
          </a:xfrm>
          <a:prstGeom prst="rect">
            <a:avLst/>
          </a:prstGeom>
        </p:spPr>
        <p:txBody>
          <a:bodyPr wrap="square">
            <a:spAutoFit/>
          </a:bodyPr>
          <a:lstStyle/>
          <a:p>
            <a:pPr marL="342900" indent="-342900" algn="ctr" eaLnBrk="0" hangingPunct="0"/>
            <a:endParaRPr lang="en-GB" sz="1400" b="1" dirty="0">
              <a:solidFill>
                <a:srgbClr val="002140"/>
              </a:solidFill>
              <a:latin typeface="Verdana" panose="020B0604030504040204" pitchFamily="34" charset="0"/>
              <a:ea typeface="Verdana" panose="020B0604030504040204" pitchFamily="34" charset="0"/>
              <a:cs typeface="Arial" charset="0"/>
            </a:endParaRPr>
          </a:p>
          <a:p>
            <a:pPr marL="342900" indent="-342900" algn="ctr" eaLnBrk="0" hangingPunct="0"/>
            <a:endParaRPr lang="en-GB" sz="1400" b="1" dirty="0">
              <a:solidFill>
                <a:srgbClr val="002140"/>
              </a:solidFill>
              <a:latin typeface="Verdana" panose="020B0604030504040204" pitchFamily="34" charset="0"/>
              <a:ea typeface="Verdana" panose="020B0604030504040204" pitchFamily="34" charset="0"/>
              <a:cs typeface="Arial" charset="0"/>
            </a:endParaRPr>
          </a:p>
          <a:p>
            <a:pPr marL="342900" indent="-342900" algn="ctr" eaLnBrk="0" hangingPunct="0"/>
            <a:r>
              <a:rPr lang="en-GB" sz="1400" b="1" dirty="0">
                <a:solidFill>
                  <a:srgbClr val="002140"/>
                </a:solidFill>
                <a:latin typeface="Verdana" panose="020B0604030504040204" pitchFamily="34" charset="0"/>
                <a:ea typeface="Verdana" panose="020B0604030504040204" pitchFamily="34" charset="0"/>
                <a:cs typeface="Arial" charset="0"/>
              </a:rPr>
              <a:t>Starting Grants </a:t>
            </a:r>
          </a:p>
          <a:p>
            <a:pPr marL="342900" indent="-342900" algn="ctr" eaLnBrk="0" hangingPunct="0"/>
            <a:r>
              <a:rPr lang="en-GB" sz="1400" b="1" dirty="0" smtClean="0">
                <a:solidFill>
                  <a:srgbClr val="002140"/>
                </a:solidFill>
                <a:latin typeface="Verdana" panose="020B0604030504040204" pitchFamily="34" charset="0"/>
                <a:ea typeface="Verdana" panose="020B0604030504040204" pitchFamily="34" charset="0"/>
                <a:cs typeface="Arial" charset="0"/>
              </a:rPr>
              <a:t>Early-career researchers </a:t>
            </a:r>
            <a:endParaRPr lang="en-GB" sz="1400" b="1" dirty="0">
              <a:solidFill>
                <a:srgbClr val="002140"/>
              </a:solidFill>
              <a:latin typeface="Verdana" panose="020B0604030504040204" pitchFamily="34" charset="0"/>
              <a:ea typeface="Verdana" panose="020B0604030504040204" pitchFamily="34" charset="0"/>
              <a:cs typeface="Arial" charset="0"/>
            </a:endParaRPr>
          </a:p>
          <a:p>
            <a:pPr marL="342900" indent="-342900" algn="ctr" eaLnBrk="0" hangingPunct="0"/>
            <a:r>
              <a:rPr lang="en-GB" sz="1200" dirty="0">
                <a:solidFill>
                  <a:srgbClr val="002140"/>
                </a:solidFill>
                <a:latin typeface="Verdana" panose="020B0604030504040204" pitchFamily="34" charset="0"/>
                <a:ea typeface="Verdana" panose="020B0604030504040204" pitchFamily="34" charset="0"/>
                <a:cs typeface="Arial" charset="0"/>
              </a:rPr>
              <a:t>2-7 years after PhD </a:t>
            </a:r>
          </a:p>
          <a:p>
            <a:pPr marL="342900" indent="-342900" algn="ctr" eaLnBrk="0" hangingPunct="0"/>
            <a:r>
              <a:rPr lang="en-GB" sz="1200" dirty="0">
                <a:solidFill>
                  <a:srgbClr val="002140"/>
                </a:solidFill>
                <a:latin typeface="Verdana" panose="020B0604030504040204" pitchFamily="34" charset="0"/>
                <a:ea typeface="Verdana" panose="020B0604030504040204" pitchFamily="34" charset="0"/>
                <a:cs typeface="Arial" charset="0"/>
                <a:sym typeface="Wingdings" pitchFamily="2" charset="2"/>
              </a:rPr>
              <a:t>up to €1.5 M </a:t>
            </a:r>
          </a:p>
          <a:p>
            <a:pPr marL="342900" indent="-342900" algn="ctr"/>
            <a:r>
              <a:rPr lang="en-GB" sz="1200" dirty="0">
                <a:solidFill>
                  <a:srgbClr val="002140"/>
                </a:solidFill>
                <a:latin typeface="Verdana" panose="020B0604030504040204" pitchFamily="34" charset="0"/>
                <a:ea typeface="Verdana" panose="020B0604030504040204" pitchFamily="34" charset="0"/>
                <a:cs typeface="Arial" charset="0"/>
                <a:sym typeface="Wingdings" pitchFamily="2" charset="2"/>
              </a:rPr>
              <a:t>for 5 years</a:t>
            </a:r>
            <a:endParaRPr lang="en-GB" sz="1200" dirty="0">
              <a:solidFill>
                <a:srgbClr val="002140"/>
              </a:solidFill>
              <a:latin typeface="Verdana" panose="020B0604030504040204" pitchFamily="34" charset="0"/>
              <a:ea typeface="Verdana" panose="020B0604030504040204" pitchFamily="34" charset="0"/>
              <a:cs typeface="Arial" charset="0"/>
            </a:endParaRPr>
          </a:p>
          <a:p>
            <a:pPr marL="342900" indent="-342900" algn="ctr"/>
            <a:r>
              <a:rPr lang="en-GB" sz="1400" dirty="0">
                <a:solidFill>
                  <a:srgbClr val="002140"/>
                </a:solidFill>
                <a:latin typeface="Verdana" panose="020B0604030504040204" pitchFamily="34" charset="0"/>
                <a:ea typeface="Verdana" panose="020B0604030504040204" pitchFamily="34" charset="0"/>
                <a:cs typeface="Arial" charset="0"/>
              </a:rPr>
              <a:t> </a:t>
            </a:r>
          </a:p>
        </p:txBody>
      </p:sp>
      <p:sp>
        <p:nvSpPr>
          <p:cNvPr id="16" name="Rectangle 15"/>
          <p:cNvSpPr/>
          <p:nvPr/>
        </p:nvSpPr>
        <p:spPr>
          <a:xfrm>
            <a:off x="3528954" y="4450203"/>
            <a:ext cx="2369339" cy="1692771"/>
          </a:xfrm>
          <a:prstGeom prst="rect">
            <a:avLst/>
          </a:prstGeom>
        </p:spPr>
        <p:txBody>
          <a:bodyPr wrap="square">
            <a:spAutoFit/>
          </a:bodyPr>
          <a:lstStyle/>
          <a:p>
            <a:pPr marL="342900" indent="-342900" algn="ctr" eaLnBrk="0" hangingPunct="0"/>
            <a:endParaRPr lang="en-GB" sz="1400" b="1" dirty="0">
              <a:solidFill>
                <a:srgbClr val="002140"/>
              </a:solidFill>
              <a:latin typeface="Verdana" panose="020B0604030504040204" pitchFamily="34" charset="0"/>
              <a:ea typeface="Verdana" panose="020B0604030504040204" pitchFamily="34" charset="0"/>
              <a:cs typeface="Arial" charset="0"/>
            </a:endParaRPr>
          </a:p>
          <a:p>
            <a:pPr marL="342900" indent="-342900" algn="ctr" eaLnBrk="0" hangingPunct="0"/>
            <a:endParaRPr lang="en-GB" sz="1400" b="1" dirty="0">
              <a:solidFill>
                <a:srgbClr val="002140"/>
              </a:solidFill>
              <a:latin typeface="Verdana" panose="020B0604030504040204" pitchFamily="34" charset="0"/>
              <a:ea typeface="Verdana" panose="020B0604030504040204" pitchFamily="34" charset="0"/>
              <a:cs typeface="Arial" charset="0"/>
            </a:endParaRPr>
          </a:p>
          <a:p>
            <a:pPr marL="342900" indent="-342900" algn="ctr" eaLnBrk="0" hangingPunct="0"/>
            <a:r>
              <a:rPr lang="en-GB" sz="1400" b="1" dirty="0" smtClean="0">
                <a:solidFill>
                  <a:srgbClr val="002140"/>
                </a:solidFill>
                <a:latin typeface="Verdana" panose="020B0604030504040204" pitchFamily="34" charset="0"/>
                <a:ea typeface="Verdana" panose="020B0604030504040204" pitchFamily="34" charset="0"/>
                <a:cs typeface="Arial" charset="0"/>
              </a:rPr>
              <a:t>Consolidator Grants</a:t>
            </a:r>
            <a:endParaRPr lang="en-GB" sz="1400" dirty="0">
              <a:solidFill>
                <a:srgbClr val="002140"/>
              </a:solidFill>
              <a:latin typeface="Verdana" panose="020B0604030504040204" pitchFamily="34" charset="0"/>
              <a:ea typeface="Verdana" panose="020B0604030504040204" pitchFamily="34" charset="0"/>
              <a:cs typeface="Arial" charset="0"/>
            </a:endParaRPr>
          </a:p>
          <a:p>
            <a:pPr marL="342900" indent="-342900" algn="ctr"/>
            <a:r>
              <a:rPr lang="en-GB" sz="1200" dirty="0" smtClean="0">
                <a:solidFill>
                  <a:srgbClr val="002140"/>
                </a:solidFill>
                <a:latin typeface="Verdana" panose="020B0604030504040204" pitchFamily="34" charset="0"/>
                <a:ea typeface="Verdana" panose="020B0604030504040204" pitchFamily="34" charset="0"/>
                <a:cs typeface="Arial" charset="0"/>
              </a:rPr>
              <a:t>Mid-career researchers</a:t>
            </a:r>
            <a:endParaRPr lang="en-GB" sz="1200" dirty="0">
              <a:solidFill>
                <a:srgbClr val="002140"/>
              </a:solidFill>
              <a:latin typeface="Verdana" panose="020B0604030504040204" pitchFamily="34" charset="0"/>
              <a:ea typeface="Verdana" panose="020B0604030504040204" pitchFamily="34" charset="0"/>
              <a:cs typeface="Arial" charset="0"/>
            </a:endParaRPr>
          </a:p>
          <a:p>
            <a:pPr marL="342900" indent="-342900" algn="ctr"/>
            <a:r>
              <a:rPr lang="en-GB" sz="1200" dirty="0">
                <a:solidFill>
                  <a:srgbClr val="002140"/>
                </a:solidFill>
                <a:latin typeface="Verdana" panose="020B0604030504040204" pitchFamily="34" charset="0"/>
                <a:ea typeface="Verdana" panose="020B0604030504040204" pitchFamily="34" charset="0"/>
                <a:cs typeface="Arial" charset="0"/>
              </a:rPr>
              <a:t>7-12 years after PhD </a:t>
            </a:r>
          </a:p>
          <a:p>
            <a:pPr marL="342900" indent="-342900" algn="ctr"/>
            <a:r>
              <a:rPr lang="en-GB" sz="1200" dirty="0">
                <a:solidFill>
                  <a:srgbClr val="002140"/>
                </a:solidFill>
                <a:latin typeface="Verdana" panose="020B0604030504040204" pitchFamily="34" charset="0"/>
                <a:ea typeface="Verdana" panose="020B0604030504040204" pitchFamily="34" charset="0"/>
                <a:cs typeface="Arial" charset="0"/>
                <a:sym typeface="Wingdings" pitchFamily="2" charset="2"/>
              </a:rPr>
              <a:t>up to €2 M </a:t>
            </a:r>
          </a:p>
          <a:p>
            <a:pPr marL="342900" indent="-342900" algn="ctr"/>
            <a:r>
              <a:rPr lang="en-GB" sz="1200" dirty="0">
                <a:solidFill>
                  <a:srgbClr val="002140"/>
                </a:solidFill>
                <a:latin typeface="Verdana" panose="020B0604030504040204" pitchFamily="34" charset="0"/>
                <a:ea typeface="Verdana" panose="020B0604030504040204" pitchFamily="34" charset="0"/>
                <a:cs typeface="Arial" charset="0"/>
                <a:sym typeface="Wingdings" pitchFamily="2" charset="2"/>
              </a:rPr>
              <a:t>for 5 years</a:t>
            </a:r>
            <a:endParaRPr lang="en-GB" sz="1200" dirty="0">
              <a:solidFill>
                <a:srgbClr val="002140"/>
              </a:solidFill>
              <a:latin typeface="Verdana" panose="020B0604030504040204" pitchFamily="34" charset="0"/>
              <a:ea typeface="Verdana" panose="020B0604030504040204" pitchFamily="34" charset="0"/>
              <a:cs typeface="Arial" charset="0"/>
            </a:endParaRPr>
          </a:p>
          <a:p>
            <a:pPr marL="342900" indent="-342900" algn="ctr"/>
            <a:r>
              <a:rPr lang="en-GB" sz="1400" dirty="0">
                <a:solidFill>
                  <a:srgbClr val="002140"/>
                </a:solidFill>
                <a:latin typeface="Verdana" panose="020B0604030504040204" pitchFamily="34" charset="0"/>
                <a:ea typeface="Verdana" panose="020B0604030504040204" pitchFamily="34" charset="0"/>
                <a:cs typeface="Arial" charset="0"/>
              </a:rPr>
              <a:t> </a:t>
            </a:r>
          </a:p>
        </p:txBody>
      </p:sp>
      <p:sp>
        <p:nvSpPr>
          <p:cNvPr id="17" name="Rectangle 16"/>
          <p:cNvSpPr/>
          <p:nvPr/>
        </p:nvSpPr>
        <p:spPr>
          <a:xfrm>
            <a:off x="6019800" y="4855340"/>
            <a:ext cx="2297255" cy="1477328"/>
          </a:xfrm>
          <a:prstGeom prst="rect">
            <a:avLst/>
          </a:prstGeom>
        </p:spPr>
        <p:txBody>
          <a:bodyPr wrap="square">
            <a:spAutoFit/>
          </a:bodyPr>
          <a:lstStyle/>
          <a:p>
            <a:pPr marL="342900" indent="-342900" algn="ctr" eaLnBrk="0" hangingPunct="0"/>
            <a:r>
              <a:rPr lang="en-GB" sz="1400" b="1" dirty="0">
                <a:solidFill>
                  <a:srgbClr val="002140"/>
                </a:solidFill>
                <a:latin typeface="Verdana" panose="020B0604030504040204" pitchFamily="34" charset="0"/>
                <a:ea typeface="Verdana" panose="020B0604030504040204" pitchFamily="34" charset="0"/>
                <a:cs typeface="Arial" charset="0"/>
              </a:rPr>
              <a:t>Advanced Grants </a:t>
            </a:r>
          </a:p>
          <a:p>
            <a:pPr marL="342900" indent="-342900" algn="ctr" eaLnBrk="0" hangingPunct="0"/>
            <a:r>
              <a:rPr lang="en-GB" sz="1400" b="1" dirty="0" smtClean="0">
                <a:solidFill>
                  <a:srgbClr val="002140"/>
                </a:solidFill>
                <a:latin typeface="Verdana" panose="020B0604030504040204" pitchFamily="34" charset="0"/>
                <a:ea typeface="Verdana" panose="020B0604030504040204" pitchFamily="34" charset="0"/>
                <a:cs typeface="Arial" charset="0"/>
              </a:rPr>
              <a:t>Senior-established researchers</a:t>
            </a:r>
            <a:endParaRPr lang="en-GB" sz="1400" b="1" dirty="0">
              <a:solidFill>
                <a:srgbClr val="002140"/>
              </a:solidFill>
              <a:latin typeface="Verdana" panose="020B0604030504040204" pitchFamily="34" charset="0"/>
              <a:ea typeface="Verdana" panose="020B0604030504040204" pitchFamily="34" charset="0"/>
              <a:cs typeface="Arial" charset="0"/>
            </a:endParaRPr>
          </a:p>
          <a:p>
            <a:pPr marL="342900" indent="-342900" algn="ctr" eaLnBrk="0" hangingPunct="0"/>
            <a:r>
              <a:rPr lang="en-GB" sz="1200" dirty="0">
                <a:solidFill>
                  <a:srgbClr val="002140"/>
                </a:solidFill>
                <a:latin typeface="Verdana" panose="020B0604030504040204" pitchFamily="34" charset="0"/>
                <a:ea typeface="Verdana" panose="020B0604030504040204" pitchFamily="34" charset="0"/>
                <a:cs typeface="Arial" charset="0"/>
              </a:rPr>
              <a:t>track-record of significant </a:t>
            </a:r>
          </a:p>
          <a:p>
            <a:pPr marL="342900" indent="-342900" algn="ctr" eaLnBrk="0" hangingPunct="0"/>
            <a:r>
              <a:rPr lang="en-GB" sz="1200" dirty="0">
                <a:solidFill>
                  <a:srgbClr val="002140"/>
                </a:solidFill>
                <a:latin typeface="Verdana" panose="020B0604030504040204" pitchFamily="34" charset="0"/>
                <a:ea typeface="Verdana" panose="020B0604030504040204" pitchFamily="34" charset="0"/>
                <a:cs typeface="Arial" charset="0"/>
              </a:rPr>
              <a:t>research achievements  </a:t>
            </a:r>
          </a:p>
          <a:p>
            <a:pPr marL="342900" indent="-342900" algn="ctr" eaLnBrk="0" hangingPunct="0"/>
            <a:r>
              <a:rPr lang="en-GB" sz="1200" dirty="0">
                <a:solidFill>
                  <a:srgbClr val="002140"/>
                </a:solidFill>
                <a:latin typeface="Verdana" panose="020B0604030504040204" pitchFamily="34" charset="0"/>
                <a:ea typeface="Verdana" panose="020B0604030504040204" pitchFamily="34" charset="0"/>
                <a:cs typeface="Arial" charset="0"/>
                <a:sym typeface="Wingdings" pitchFamily="2" charset="2"/>
              </a:rPr>
              <a:t>up to €2.5 M </a:t>
            </a:r>
          </a:p>
          <a:p>
            <a:pPr marL="342900" indent="-342900" algn="ctr" eaLnBrk="0" hangingPunct="0"/>
            <a:r>
              <a:rPr lang="en-GB" sz="1200" dirty="0">
                <a:solidFill>
                  <a:srgbClr val="002140"/>
                </a:solidFill>
                <a:latin typeface="Verdana" panose="020B0604030504040204" pitchFamily="34" charset="0"/>
                <a:ea typeface="Verdana" panose="020B0604030504040204" pitchFamily="34" charset="0"/>
                <a:cs typeface="Arial" charset="0"/>
                <a:sym typeface="Wingdings" pitchFamily="2" charset="2"/>
              </a:rPr>
              <a:t>for 5 years</a:t>
            </a:r>
            <a:endParaRPr lang="en-GB" sz="1200" dirty="0">
              <a:solidFill>
                <a:srgbClr val="002140"/>
              </a:solidFill>
              <a:latin typeface="Verdana" panose="020B0604030504040204" pitchFamily="34" charset="0"/>
              <a:ea typeface="Verdana" panose="020B0604030504040204" pitchFamily="34" charset="0"/>
              <a:cs typeface="Arial" charset="0"/>
            </a:endParaRPr>
          </a:p>
        </p:txBody>
      </p:sp>
      <p:pic>
        <p:nvPicPr>
          <p:cNvPr id="18" name="Picture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00438" y="2676294"/>
            <a:ext cx="1960049" cy="1773909"/>
          </a:xfrm>
          <a:prstGeom prst="rect">
            <a:avLst/>
          </a:prstGeom>
        </p:spPr>
      </p:pic>
      <p:pic>
        <p:nvPicPr>
          <p:cNvPr id="19" name="Picture 1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496863" y="2676294"/>
            <a:ext cx="1978318" cy="1773909"/>
          </a:xfrm>
          <a:prstGeom prst="rect">
            <a:avLst/>
          </a:prstGeom>
        </p:spPr>
      </p:pic>
      <p:pic>
        <p:nvPicPr>
          <p:cNvPr id="20" name="Picture 1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57034" y="2680585"/>
            <a:ext cx="1821082" cy="1821082"/>
          </a:xfrm>
          <a:prstGeom prst="rect">
            <a:avLst/>
          </a:prstGeom>
        </p:spPr>
      </p:pic>
      <p:sp>
        <p:nvSpPr>
          <p:cNvPr id="21" name="Rectangle 20"/>
          <p:cNvSpPr/>
          <p:nvPr/>
        </p:nvSpPr>
        <p:spPr>
          <a:xfrm>
            <a:off x="13693398" y="8126428"/>
            <a:ext cx="4495800" cy="1477328"/>
          </a:xfrm>
          <a:prstGeom prst="rect">
            <a:avLst/>
          </a:prstGeom>
        </p:spPr>
        <p:txBody>
          <a:bodyPr wrap="square">
            <a:spAutoFit/>
          </a:bodyPr>
          <a:lstStyle/>
          <a:p>
            <a:pPr marL="342900" indent="-342900" algn="ctr" eaLnBrk="0" hangingPunct="0"/>
            <a:r>
              <a:rPr lang="en-GB" sz="1400" b="1" dirty="0">
                <a:solidFill>
                  <a:srgbClr val="002140"/>
                </a:solidFill>
                <a:latin typeface="Verdana" panose="020B0604030504040204" pitchFamily="34" charset="0"/>
                <a:ea typeface="Verdana" panose="020B0604030504040204" pitchFamily="34" charset="0"/>
                <a:cs typeface="Arial" charset="0"/>
              </a:rPr>
              <a:t>Proof-of-Concept </a:t>
            </a:r>
          </a:p>
          <a:p>
            <a:pPr marL="342900" indent="-342900" algn="ctr" eaLnBrk="0" hangingPunct="0"/>
            <a:r>
              <a:rPr lang="en-GB" sz="1400" b="1" dirty="0" smtClean="0">
                <a:solidFill>
                  <a:srgbClr val="002140"/>
                </a:solidFill>
                <a:latin typeface="Verdana" panose="020B0604030504040204" pitchFamily="34" charset="0"/>
                <a:ea typeface="Verdana" panose="020B0604030504040204" pitchFamily="34" charset="0"/>
                <a:cs typeface="Arial" charset="0"/>
              </a:rPr>
              <a:t>Only of ERC grantees: exploring commercialization</a:t>
            </a:r>
            <a:endParaRPr lang="en-GB" sz="1400" b="1" dirty="0">
              <a:solidFill>
                <a:srgbClr val="002140"/>
              </a:solidFill>
              <a:latin typeface="Verdana" panose="020B0604030504040204" pitchFamily="34" charset="0"/>
              <a:ea typeface="Verdana" panose="020B0604030504040204" pitchFamily="34" charset="0"/>
              <a:cs typeface="Arial" charset="0"/>
            </a:endParaRPr>
          </a:p>
          <a:p>
            <a:pPr marL="342900" indent="-342900" algn="ctr" eaLnBrk="0" hangingPunct="0"/>
            <a:r>
              <a:rPr lang="en-GB" sz="1200" dirty="0">
                <a:solidFill>
                  <a:srgbClr val="002140"/>
                </a:solidFill>
                <a:latin typeface="Verdana" panose="020B0604030504040204" pitchFamily="34" charset="0"/>
                <a:ea typeface="Verdana" panose="020B0604030504040204" pitchFamily="34" charset="0"/>
                <a:cs typeface="Arial" charset="0"/>
              </a:rPr>
              <a:t>bridging gap between research - earliest stage of marketable innovation </a:t>
            </a:r>
            <a:br>
              <a:rPr lang="en-GB" sz="1200" dirty="0">
                <a:solidFill>
                  <a:srgbClr val="002140"/>
                </a:solidFill>
                <a:latin typeface="Verdana" panose="020B0604030504040204" pitchFamily="34" charset="0"/>
                <a:ea typeface="Verdana" panose="020B0604030504040204" pitchFamily="34" charset="0"/>
                <a:cs typeface="Arial" charset="0"/>
              </a:rPr>
            </a:br>
            <a:r>
              <a:rPr lang="en-GB" sz="1200" dirty="0">
                <a:solidFill>
                  <a:srgbClr val="002140"/>
                </a:solidFill>
                <a:latin typeface="Verdana" panose="020B0604030504040204" pitchFamily="34" charset="0"/>
                <a:ea typeface="Verdana" panose="020B0604030504040204" pitchFamily="34" charset="0"/>
                <a:cs typeface="Arial" charset="0"/>
              </a:rPr>
              <a:t>lump sum </a:t>
            </a:r>
            <a:r>
              <a:rPr lang="de-DE" sz="1200" dirty="0">
                <a:solidFill>
                  <a:srgbClr val="002140"/>
                </a:solidFill>
                <a:latin typeface="Verdana" panose="020B0604030504040204" pitchFamily="34" charset="0"/>
                <a:ea typeface="Verdana" panose="020B0604030504040204" pitchFamily="34" charset="0"/>
                <a:cs typeface="Arial" charset="0"/>
              </a:rPr>
              <a:t>€150,000 </a:t>
            </a:r>
            <a:r>
              <a:rPr lang="de-DE" sz="1200" dirty="0" err="1">
                <a:solidFill>
                  <a:srgbClr val="002140"/>
                </a:solidFill>
                <a:latin typeface="Verdana" panose="020B0604030504040204" pitchFamily="34" charset="0"/>
                <a:ea typeface="Verdana" panose="020B0604030504040204" pitchFamily="34" charset="0"/>
                <a:cs typeface="Arial" charset="0"/>
              </a:rPr>
              <a:t>for</a:t>
            </a:r>
            <a:r>
              <a:rPr lang="de-DE" sz="1200" dirty="0">
                <a:solidFill>
                  <a:srgbClr val="002140"/>
                </a:solidFill>
                <a:latin typeface="Verdana" panose="020B0604030504040204" pitchFamily="34" charset="0"/>
                <a:ea typeface="Verdana" panose="020B0604030504040204" pitchFamily="34" charset="0"/>
                <a:cs typeface="Arial" charset="0"/>
              </a:rPr>
              <a:t> </a:t>
            </a:r>
            <a:r>
              <a:rPr lang="de-DE" sz="1200" dirty="0" smtClean="0">
                <a:solidFill>
                  <a:srgbClr val="002140"/>
                </a:solidFill>
                <a:latin typeface="Verdana" panose="020B0604030504040204" pitchFamily="34" charset="0"/>
                <a:ea typeface="Verdana" panose="020B0604030504040204" pitchFamily="34" charset="0"/>
                <a:cs typeface="Arial" charset="0"/>
              </a:rPr>
              <a:t>1-1.5 </a:t>
            </a:r>
            <a:r>
              <a:rPr lang="de-DE" sz="1200" dirty="0" err="1">
                <a:solidFill>
                  <a:srgbClr val="002140"/>
                </a:solidFill>
                <a:latin typeface="Verdana" panose="020B0604030504040204" pitchFamily="34" charset="0"/>
                <a:ea typeface="Verdana" panose="020B0604030504040204" pitchFamily="34" charset="0"/>
                <a:cs typeface="Arial" charset="0"/>
              </a:rPr>
              <a:t>years</a:t>
            </a:r>
            <a:endParaRPr lang="de-DE" sz="1200" dirty="0">
              <a:solidFill>
                <a:srgbClr val="002140"/>
              </a:solidFill>
              <a:latin typeface="Verdana" panose="020B0604030504040204" pitchFamily="34" charset="0"/>
              <a:ea typeface="Verdana" panose="020B0604030504040204" pitchFamily="34" charset="0"/>
              <a:cs typeface="Arial" charset="0"/>
            </a:endParaRPr>
          </a:p>
          <a:p>
            <a:pPr marL="342900" indent="-342900" algn="ctr" eaLnBrk="0" hangingPunct="0"/>
            <a:r>
              <a:rPr lang="en-GB" sz="1200" dirty="0">
                <a:solidFill>
                  <a:srgbClr val="002140"/>
                </a:solidFill>
                <a:latin typeface="Verdana" panose="020B0604030504040204" pitchFamily="34" charset="0"/>
                <a:ea typeface="Verdana" panose="020B0604030504040204" pitchFamily="34" charset="0"/>
                <a:cs typeface="Arial" charset="0"/>
              </a:rPr>
              <a:t>for ERC grant holders</a:t>
            </a:r>
            <a:endParaRPr lang="en-GB" sz="1200" b="1" dirty="0">
              <a:solidFill>
                <a:srgbClr val="002140"/>
              </a:solidFill>
              <a:latin typeface="Verdana" panose="020B0604030504040204" pitchFamily="34" charset="0"/>
              <a:ea typeface="Verdana" panose="020B0604030504040204" pitchFamily="34" charset="0"/>
              <a:cs typeface="Arial" charset="0"/>
            </a:endParaRPr>
          </a:p>
        </p:txBody>
      </p:sp>
      <p:pic>
        <p:nvPicPr>
          <p:cNvPr id="22" name="Picture 2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5043211" y="5860048"/>
            <a:ext cx="1752648" cy="1745458"/>
          </a:xfrm>
          <a:prstGeom prst="rect">
            <a:avLst/>
          </a:prstGeom>
        </p:spPr>
      </p:pic>
      <p:pic>
        <p:nvPicPr>
          <p:cNvPr id="23" name="Picture 2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363200" y="5842969"/>
            <a:ext cx="1759834" cy="1745458"/>
          </a:xfrm>
          <a:prstGeom prst="rect">
            <a:avLst/>
          </a:prstGeom>
        </p:spPr>
      </p:pic>
      <p:sp>
        <p:nvSpPr>
          <p:cNvPr id="24" name="TextBox 23"/>
          <p:cNvSpPr txBox="1"/>
          <p:nvPr/>
        </p:nvSpPr>
        <p:spPr>
          <a:xfrm>
            <a:off x="0" y="1438727"/>
            <a:ext cx="12224196" cy="523220"/>
          </a:xfrm>
          <a:prstGeom prst="rect">
            <a:avLst/>
          </a:prstGeom>
          <a:gradFill flip="none" rotWithShape="1">
            <a:gsLst>
              <a:gs pos="0">
                <a:srgbClr val="AF1E2D">
                  <a:tint val="66000"/>
                  <a:satMod val="160000"/>
                </a:srgbClr>
              </a:gs>
              <a:gs pos="50000">
                <a:srgbClr val="AF1E2D">
                  <a:tint val="44500"/>
                  <a:satMod val="160000"/>
                </a:srgbClr>
              </a:gs>
              <a:gs pos="100000">
                <a:srgbClr val="AF1E2D">
                  <a:tint val="23500"/>
                  <a:satMod val="160000"/>
                </a:srgbClr>
              </a:gs>
            </a:gsLst>
            <a:lin ang="5400000" scaled="1"/>
            <a:tileRect/>
          </a:gradFill>
        </p:spPr>
        <p:txBody>
          <a:bodyPr wrap="square" rtlCol="0">
            <a:spAutoFit/>
          </a:bodyPr>
          <a:lstStyle/>
          <a:p>
            <a:r>
              <a:rPr lang="el-GR" sz="2800" dirty="0" smtClean="0">
                <a:latin typeface="Verdana" panose="020B0604030504040204" pitchFamily="34" charset="0"/>
                <a:ea typeface="Verdana" panose="020B0604030504040204" pitchFamily="34" charset="0"/>
              </a:rPr>
              <a:t>Ένας δικαιούχος</a:t>
            </a:r>
            <a:r>
              <a:rPr lang="en-US" sz="2800" dirty="0" smtClean="0">
                <a:latin typeface="Verdana" panose="020B0604030504040204" pitchFamily="34" charset="0"/>
                <a:ea typeface="Verdana" panose="020B0604030504040204" pitchFamily="34" charset="0"/>
              </a:rPr>
              <a:t> </a:t>
            </a:r>
            <a:r>
              <a:rPr lang="en-US" sz="2800" dirty="0" smtClean="0">
                <a:latin typeface="Verdana" panose="020B0604030504040204" pitchFamily="34" charset="0"/>
                <a:ea typeface="Verdana" panose="020B0604030504040204" pitchFamily="34" charset="0"/>
              </a:rPr>
              <a:t>(mono-beneficiary) grants: </a:t>
            </a:r>
            <a:endParaRPr lang="en-US" sz="2800" dirty="0">
              <a:latin typeface="Verdana" panose="020B0604030504040204" pitchFamily="34" charset="0"/>
              <a:ea typeface="Verdana" panose="020B0604030504040204" pitchFamily="34" charset="0"/>
            </a:endParaRPr>
          </a:p>
        </p:txBody>
      </p:sp>
      <p:sp>
        <p:nvSpPr>
          <p:cNvPr id="25" name="TextBox 24"/>
          <p:cNvSpPr txBox="1"/>
          <p:nvPr/>
        </p:nvSpPr>
        <p:spPr>
          <a:xfrm>
            <a:off x="8808202" y="4966718"/>
            <a:ext cx="9479798" cy="523220"/>
          </a:xfrm>
          <a:prstGeom prst="rect">
            <a:avLst/>
          </a:prstGeom>
          <a:gradFill flip="none" rotWithShape="1">
            <a:gsLst>
              <a:gs pos="0">
                <a:srgbClr val="AF1E2D">
                  <a:tint val="66000"/>
                  <a:satMod val="160000"/>
                </a:srgbClr>
              </a:gs>
              <a:gs pos="50000">
                <a:srgbClr val="AF1E2D">
                  <a:tint val="44500"/>
                  <a:satMod val="160000"/>
                </a:srgbClr>
              </a:gs>
              <a:gs pos="100000">
                <a:srgbClr val="AF1E2D">
                  <a:tint val="23500"/>
                  <a:satMod val="160000"/>
                </a:srgbClr>
              </a:gs>
            </a:gsLst>
            <a:lin ang="5400000" scaled="1"/>
            <a:tileRect/>
          </a:gradFill>
        </p:spPr>
        <p:txBody>
          <a:bodyPr wrap="square" rtlCol="0">
            <a:spAutoFit/>
          </a:bodyPr>
          <a:lstStyle/>
          <a:p>
            <a:pPr algn="r"/>
            <a:r>
              <a:rPr lang="el-GR" sz="2800" dirty="0" smtClean="0">
                <a:latin typeface="Verdana" panose="020B0604030504040204" pitchFamily="34" charset="0"/>
                <a:ea typeface="Verdana" panose="020B0604030504040204" pitchFamily="34" charset="0"/>
              </a:rPr>
              <a:t>Άλλα </a:t>
            </a:r>
            <a:r>
              <a:rPr lang="en-US" sz="2800" dirty="0" smtClean="0">
                <a:latin typeface="Verdana" panose="020B0604030504040204" pitchFamily="34" charset="0"/>
                <a:ea typeface="Verdana" panose="020B0604030504040204" pitchFamily="34" charset="0"/>
              </a:rPr>
              <a:t>ERC grants…</a:t>
            </a:r>
            <a:endParaRPr lang="en-US" sz="2800" dirty="0">
              <a:latin typeface="Verdana" panose="020B0604030504040204" pitchFamily="34" charset="0"/>
              <a:ea typeface="Verdana" panose="020B0604030504040204" pitchFamily="34" charset="0"/>
            </a:endParaRPr>
          </a:p>
        </p:txBody>
      </p:sp>
      <p:sp>
        <p:nvSpPr>
          <p:cNvPr id="26" name="Rectangle 25"/>
          <p:cNvSpPr/>
          <p:nvPr/>
        </p:nvSpPr>
        <p:spPr>
          <a:xfrm>
            <a:off x="9220200" y="8203068"/>
            <a:ext cx="3676599" cy="1335750"/>
          </a:xfrm>
          <a:prstGeom prst="rect">
            <a:avLst/>
          </a:prstGeom>
        </p:spPr>
        <p:txBody>
          <a:bodyPr wrap="square">
            <a:spAutoFit/>
          </a:bodyPr>
          <a:lstStyle/>
          <a:p>
            <a:pPr marL="342900" indent="-342900" algn="ctr" eaLnBrk="0" hangingPunct="0"/>
            <a:r>
              <a:rPr lang="en-IE" sz="1400" b="1" dirty="0">
                <a:solidFill>
                  <a:srgbClr val="002140"/>
                </a:solidFill>
                <a:latin typeface="Verdana" panose="020B0604030504040204" pitchFamily="34" charset="0"/>
                <a:ea typeface="Verdana" panose="020B0604030504040204" pitchFamily="34" charset="0"/>
                <a:cs typeface="Arial" charset="0"/>
              </a:rPr>
              <a:t>Synergy </a:t>
            </a:r>
            <a:r>
              <a:rPr lang="en-IE" sz="1400" b="1" dirty="0" smtClean="0">
                <a:solidFill>
                  <a:srgbClr val="002140"/>
                </a:solidFill>
                <a:latin typeface="Verdana" panose="020B0604030504040204" pitchFamily="34" charset="0"/>
                <a:ea typeface="Verdana" panose="020B0604030504040204" pitchFamily="34" charset="0"/>
                <a:cs typeface="Arial" charset="0"/>
              </a:rPr>
              <a:t>Grants</a:t>
            </a:r>
          </a:p>
          <a:p>
            <a:pPr marL="342900" indent="-342900" algn="ctr" eaLnBrk="0" hangingPunct="0"/>
            <a:r>
              <a:rPr lang="en-IE" sz="1400" b="1" dirty="0" smtClean="0">
                <a:solidFill>
                  <a:srgbClr val="002140"/>
                </a:solidFill>
                <a:latin typeface="Verdana" panose="020B0604030504040204" pitchFamily="34" charset="0"/>
                <a:ea typeface="Verdana" panose="020B0604030504040204" pitchFamily="34" charset="0"/>
                <a:cs typeface="Arial" charset="0"/>
              </a:rPr>
              <a:t>Small research teams</a:t>
            </a:r>
            <a:endParaRPr lang="en-IE" sz="1400" b="1" dirty="0">
              <a:solidFill>
                <a:srgbClr val="002140"/>
              </a:solidFill>
              <a:latin typeface="Verdana" panose="020B0604030504040204" pitchFamily="34" charset="0"/>
              <a:ea typeface="Verdana" panose="020B0604030504040204" pitchFamily="34" charset="0"/>
              <a:cs typeface="Arial" charset="0"/>
            </a:endParaRPr>
          </a:p>
          <a:p>
            <a:pPr marL="342900" indent="-342900" algn="ctr" eaLnBrk="0" hangingPunct="0">
              <a:spcBef>
                <a:spcPct val="20000"/>
              </a:spcBef>
              <a:buClr>
                <a:srgbClr val="FB5105"/>
              </a:buClr>
            </a:pPr>
            <a:r>
              <a:rPr lang="en-IE" sz="1200" dirty="0">
                <a:solidFill>
                  <a:srgbClr val="002140"/>
                </a:solidFill>
                <a:latin typeface="Verdana" panose="020B0604030504040204" pitchFamily="34" charset="0"/>
                <a:ea typeface="Verdana" panose="020B0604030504040204" pitchFamily="34" charset="0"/>
                <a:cs typeface="Arial" charset="0"/>
              </a:rPr>
              <a:t>2 – 4 Principal Investigators </a:t>
            </a:r>
          </a:p>
          <a:p>
            <a:pPr marL="342900" indent="-342900" algn="ctr" eaLnBrk="0" hangingPunct="0">
              <a:spcBef>
                <a:spcPct val="20000"/>
              </a:spcBef>
              <a:buClr>
                <a:srgbClr val="FB5105"/>
              </a:buClr>
            </a:pPr>
            <a:r>
              <a:rPr lang="en-IE" sz="1200" dirty="0">
                <a:solidFill>
                  <a:srgbClr val="002140"/>
                </a:solidFill>
                <a:latin typeface="Verdana" panose="020B0604030504040204" pitchFamily="34" charset="0"/>
                <a:ea typeface="Verdana" panose="020B0604030504040204" pitchFamily="34" charset="0"/>
                <a:cs typeface="Arial" charset="0"/>
              </a:rPr>
              <a:t>up to €10.0 M for 6 years</a:t>
            </a:r>
            <a:br>
              <a:rPr lang="en-IE" sz="1200" dirty="0">
                <a:solidFill>
                  <a:srgbClr val="002140"/>
                </a:solidFill>
                <a:latin typeface="Verdana" panose="020B0604030504040204" pitchFamily="34" charset="0"/>
                <a:ea typeface="Verdana" panose="020B0604030504040204" pitchFamily="34" charset="0"/>
                <a:cs typeface="Arial" charset="0"/>
              </a:rPr>
            </a:br>
            <a:r>
              <a:rPr lang="en-IE" sz="1200" dirty="0">
                <a:solidFill>
                  <a:srgbClr val="002140"/>
                </a:solidFill>
                <a:latin typeface="Verdana" panose="020B0604030504040204" pitchFamily="34" charset="0"/>
                <a:ea typeface="Verdana" panose="020B0604030504040204" pitchFamily="34" charset="0"/>
              </a:rPr>
              <a:t>1 PI can be based outside EU/Associated Countries</a:t>
            </a:r>
            <a:endParaRPr lang="en-IE" sz="1200" dirty="0">
              <a:solidFill>
                <a:srgbClr val="002140"/>
              </a:solidFill>
              <a:latin typeface="Verdana" panose="020B0604030504040204" pitchFamily="34" charset="0"/>
              <a:ea typeface="Verdana" panose="020B0604030504040204" pitchFamily="34" charset="0"/>
              <a:cs typeface="Arial" charset="0"/>
            </a:endParaRPr>
          </a:p>
        </p:txBody>
      </p:sp>
      <p:pic>
        <p:nvPicPr>
          <p:cNvPr id="7" name="Picture 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3792200" y="1633041"/>
            <a:ext cx="4298197" cy="2205162"/>
          </a:xfrm>
          <a:prstGeom prst="rect">
            <a:avLst/>
          </a:prstGeom>
          <a:ln>
            <a:noFill/>
          </a:ln>
          <a:effectLst>
            <a:outerShdw blurRad="292100" dist="139700" dir="2700000" algn="tl" rotWithShape="0">
              <a:srgbClr val="333333">
                <a:alpha val="65000"/>
              </a:srgbClr>
            </a:outerShdw>
          </a:effectLst>
        </p:spPr>
      </p:pic>
      <p:pic>
        <p:nvPicPr>
          <p:cNvPr id="27" name="Picture 2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047987" y="7605506"/>
            <a:ext cx="5133938" cy="2317087"/>
          </a:xfrm>
          <a:prstGeom prst="rect">
            <a:avLst/>
          </a:prstGeom>
          <a:ln>
            <a:noFill/>
          </a:ln>
          <a:effectLst>
            <a:outerShdw blurRad="292100" dist="139700" dir="2700000" algn="tl" rotWithShape="0">
              <a:srgbClr val="333333">
                <a:alpha val="65000"/>
              </a:srgbClr>
            </a:outerShdw>
          </a:effectLst>
        </p:spPr>
      </p:pic>
      <p:pic>
        <p:nvPicPr>
          <p:cNvPr id="28" name="Picture 27"/>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0886" y="8126428"/>
            <a:ext cx="1081144" cy="1081144"/>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55763A-8848-FDA5-20C8-984BA6E13EFD}"/>
            </a:ext>
          </a:extLst>
        </p:cNvPr>
        <p:cNvGrpSpPr/>
        <p:nvPr/>
      </p:nvGrpSpPr>
      <p:grpSpPr>
        <a:xfrm>
          <a:off x="0" y="0"/>
          <a:ext cx="0" cy="0"/>
          <a:chOff x="0" y="0"/>
          <a:chExt cx="0" cy="0"/>
        </a:xfrm>
      </p:grpSpPr>
      <p:graphicFrame>
        <p:nvGraphicFramePr>
          <p:cNvPr id="7" name="Diagram 6"/>
          <p:cNvGraphicFramePr/>
          <p:nvPr>
            <p:extLst>
              <p:ext uri="{D42A27DB-BD31-4B8C-83A1-F6EECF244321}">
                <p14:modId xmlns:p14="http://schemas.microsoft.com/office/powerpoint/2010/main" val="3911253222"/>
              </p:ext>
            </p:extLst>
          </p:nvPr>
        </p:nvGraphicFramePr>
        <p:xfrm>
          <a:off x="304800" y="1618428"/>
          <a:ext cx="16150278" cy="8128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2" name="Group 2">
            <a:extLst>
              <a:ext uri="{FF2B5EF4-FFF2-40B4-BE49-F238E27FC236}">
                <a16:creationId xmlns:a16="http://schemas.microsoft.com/office/drawing/2014/main" id="{685AC426-BFBF-F84D-AE31-4EF52D298A66}"/>
              </a:ext>
            </a:extLst>
          </p:cNvPr>
          <p:cNvGrpSpPr/>
          <p:nvPr/>
        </p:nvGrpSpPr>
        <p:grpSpPr>
          <a:xfrm rot="-10800000">
            <a:off x="-1" y="345281"/>
            <a:ext cx="17145000" cy="1021556"/>
            <a:chOff x="0" y="0"/>
            <a:chExt cx="604777" cy="58309"/>
          </a:xfrm>
        </p:grpSpPr>
        <p:sp>
          <p:nvSpPr>
            <p:cNvPr id="3" name="Freeform 3">
              <a:extLst>
                <a:ext uri="{FF2B5EF4-FFF2-40B4-BE49-F238E27FC236}">
                  <a16:creationId xmlns:a16="http://schemas.microsoft.com/office/drawing/2014/main" id="{2ED8729C-0320-D823-5177-D925E29C8C2A}"/>
                </a:ext>
              </a:extLst>
            </p:cNvPr>
            <p:cNvSpPr/>
            <p:nvPr/>
          </p:nvSpPr>
          <p:spPr>
            <a:xfrm>
              <a:off x="0" y="0"/>
              <a:ext cx="604777" cy="58309"/>
            </a:xfrm>
            <a:custGeom>
              <a:avLst/>
              <a:gdLst/>
              <a:ahLst/>
              <a:cxnLst/>
              <a:rect l="l" t="t" r="r" b="b"/>
              <a:pathLst>
                <a:path w="604777" h="58309">
                  <a:moveTo>
                    <a:pt x="0" y="0"/>
                  </a:moveTo>
                  <a:lnTo>
                    <a:pt x="604777" y="0"/>
                  </a:lnTo>
                  <a:lnTo>
                    <a:pt x="604777" y="58309"/>
                  </a:lnTo>
                  <a:lnTo>
                    <a:pt x="0" y="58309"/>
                  </a:lnTo>
                  <a:close/>
                </a:path>
              </a:pathLst>
            </a:custGeom>
            <a:solidFill>
              <a:srgbClr val="AF1E2D"/>
            </a:solidFill>
          </p:spPr>
        </p:sp>
        <p:sp>
          <p:nvSpPr>
            <p:cNvPr id="4" name="TextBox 4">
              <a:extLst>
                <a:ext uri="{FF2B5EF4-FFF2-40B4-BE49-F238E27FC236}">
                  <a16:creationId xmlns:a16="http://schemas.microsoft.com/office/drawing/2014/main" id="{27EEDBE2-9F66-A596-346E-607335F94714}"/>
                </a:ext>
              </a:extLst>
            </p:cNvPr>
            <p:cNvSpPr txBox="1"/>
            <p:nvPr/>
          </p:nvSpPr>
          <p:spPr>
            <a:xfrm>
              <a:off x="0" y="-38100"/>
              <a:ext cx="604777" cy="96409"/>
            </a:xfrm>
            <a:prstGeom prst="rect">
              <a:avLst/>
            </a:prstGeom>
          </p:spPr>
          <p:txBody>
            <a:bodyPr lIns="50800" tIns="50800" rIns="50800" bIns="50800" rtlCol="0" anchor="ctr"/>
            <a:lstStyle/>
            <a:p>
              <a:pPr algn="ctr">
                <a:lnSpc>
                  <a:spcPts val="2100"/>
                </a:lnSpc>
              </a:pPr>
              <a:endParaRPr>
                <a:latin typeface="Verdana" panose="020B0604030504040204" pitchFamily="34" charset="0"/>
                <a:ea typeface="Verdana" panose="020B0604030504040204" pitchFamily="34" charset="0"/>
              </a:endParaRPr>
            </a:p>
          </p:txBody>
        </p:sp>
      </p:grpSp>
      <p:sp>
        <p:nvSpPr>
          <p:cNvPr id="5" name="TextBox 5">
            <a:extLst>
              <a:ext uri="{FF2B5EF4-FFF2-40B4-BE49-F238E27FC236}">
                <a16:creationId xmlns:a16="http://schemas.microsoft.com/office/drawing/2014/main" id="{99620550-B824-539E-E9EA-0E987CD03B44}"/>
              </a:ext>
            </a:extLst>
          </p:cNvPr>
          <p:cNvSpPr txBox="1"/>
          <p:nvPr/>
        </p:nvSpPr>
        <p:spPr>
          <a:xfrm>
            <a:off x="794196" y="508397"/>
            <a:ext cx="16122204" cy="625749"/>
          </a:xfrm>
          <a:prstGeom prst="rect">
            <a:avLst/>
          </a:prstGeom>
        </p:spPr>
        <p:txBody>
          <a:bodyPr wrap="square" lIns="0" tIns="0" rIns="0" bIns="0" rtlCol="0" anchor="t">
            <a:spAutoFit/>
          </a:bodyPr>
          <a:lstStyle/>
          <a:p>
            <a:pPr>
              <a:lnSpc>
                <a:spcPts val="5399"/>
              </a:lnSpc>
            </a:pPr>
            <a:r>
              <a:rPr lang="el-GR" sz="4000" dirty="0" smtClean="0">
                <a:solidFill>
                  <a:srgbClr val="FFFFFF"/>
                </a:solidFill>
                <a:latin typeface="Verdana" panose="020B0604030504040204" pitchFamily="34" charset="0"/>
                <a:ea typeface="Verdana" panose="020B0604030504040204" pitchFamily="34" charset="0"/>
                <a:cs typeface="Helios"/>
              </a:rPr>
              <a:t>Βασικές πληροφορίες για την </a:t>
            </a:r>
            <a:r>
              <a:rPr lang="el-GR" sz="4000" b="1" dirty="0" smtClean="0">
                <a:solidFill>
                  <a:srgbClr val="FFFFFF"/>
                </a:solidFill>
                <a:latin typeface="Verdana" panose="020B0604030504040204" pitchFamily="34" charset="0"/>
                <a:ea typeface="Verdana" panose="020B0604030504040204" pitchFamily="34" charset="0"/>
                <a:cs typeface="Helios"/>
              </a:rPr>
              <a:t>αίτηση</a:t>
            </a:r>
            <a:endParaRPr lang="en-US" sz="4000" b="1" dirty="0">
              <a:solidFill>
                <a:srgbClr val="FFFFFF"/>
              </a:solidFill>
              <a:latin typeface="Verdana" panose="020B0604030504040204" pitchFamily="34" charset="0"/>
              <a:ea typeface="Verdana" panose="020B0604030504040204" pitchFamily="34" charset="0"/>
              <a:cs typeface="Helios"/>
            </a:endParaRPr>
          </a:p>
        </p:txBody>
      </p:sp>
      <p:sp>
        <p:nvSpPr>
          <p:cNvPr id="6" name="Freeform 6">
            <a:extLst>
              <a:ext uri="{FF2B5EF4-FFF2-40B4-BE49-F238E27FC236}">
                <a16:creationId xmlns:a16="http://schemas.microsoft.com/office/drawing/2014/main" id="{15D378A6-34B1-F364-A96F-2B49DEB1EAD6}"/>
              </a:ext>
            </a:extLst>
          </p:cNvPr>
          <p:cNvSpPr/>
          <p:nvPr/>
        </p:nvSpPr>
        <p:spPr>
          <a:xfrm>
            <a:off x="15624473" y="9189377"/>
            <a:ext cx="2386120" cy="866814"/>
          </a:xfrm>
          <a:custGeom>
            <a:avLst/>
            <a:gdLst/>
            <a:ahLst/>
            <a:cxnLst/>
            <a:rect l="l" t="t" r="r" b="b"/>
            <a:pathLst>
              <a:path w="2386120" h="866814">
                <a:moveTo>
                  <a:pt x="0" y="0"/>
                </a:moveTo>
                <a:lnTo>
                  <a:pt x="2386119" y="0"/>
                </a:lnTo>
                <a:lnTo>
                  <a:pt x="2386119" y="866814"/>
                </a:lnTo>
                <a:lnTo>
                  <a:pt x="0" y="866814"/>
                </a:lnTo>
                <a:lnTo>
                  <a:pt x="0" y="0"/>
                </a:lnTo>
                <a:close/>
              </a:path>
            </a:pathLst>
          </a:custGeom>
          <a:blipFill>
            <a:blip r:embed="rId8"/>
            <a:stretch>
              <a:fillRect/>
            </a:stretch>
          </a:blipFill>
        </p:spPr>
      </p:sp>
      <p:pic>
        <p:nvPicPr>
          <p:cNvPr id="10" name="Picture 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4401800" y="9205856"/>
            <a:ext cx="1081144" cy="1081144"/>
          </a:xfrm>
          <a:prstGeom prst="rect">
            <a:avLst/>
          </a:prstGeom>
        </p:spPr>
      </p:pic>
    </p:spTree>
    <p:extLst>
      <p:ext uri="{BB962C8B-B14F-4D97-AF65-F5344CB8AC3E}">
        <p14:creationId xmlns:p14="http://schemas.microsoft.com/office/powerpoint/2010/main" val="298327920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55763A-8848-FDA5-20C8-984BA6E13EFD}"/>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685AC426-BFBF-F84D-AE31-4EF52D298A66}"/>
              </a:ext>
            </a:extLst>
          </p:cNvPr>
          <p:cNvGrpSpPr/>
          <p:nvPr/>
        </p:nvGrpSpPr>
        <p:grpSpPr>
          <a:xfrm rot="-10800000">
            <a:off x="-1" y="345281"/>
            <a:ext cx="17145000" cy="1021556"/>
            <a:chOff x="0" y="0"/>
            <a:chExt cx="604777" cy="58309"/>
          </a:xfrm>
        </p:grpSpPr>
        <p:sp>
          <p:nvSpPr>
            <p:cNvPr id="3" name="Freeform 3">
              <a:extLst>
                <a:ext uri="{FF2B5EF4-FFF2-40B4-BE49-F238E27FC236}">
                  <a16:creationId xmlns:a16="http://schemas.microsoft.com/office/drawing/2014/main" id="{2ED8729C-0320-D823-5177-D925E29C8C2A}"/>
                </a:ext>
              </a:extLst>
            </p:cNvPr>
            <p:cNvSpPr/>
            <p:nvPr/>
          </p:nvSpPr>
          <p:spPr>
            <a:xfrm>
              <a:off x="0" y="0"/>
              <a:ext cx="604777" cy="58309"/>
            </a:xfrm>
            <a:custGeom>
              <a:avLst/>
              <a:gdLst/>
              <a:ahLst/>
              <a:cxnLst/>
              <a:rect l="l" t="t" r="r" b="b"/>
              <a:pathLst>
                <a:path w="604777" h="58309">
                  <a:moveTo>
                    <a:pt x="0" y="0"/>
                  </a:moveTo>
                  <a:lnTo>
                    <a:pt x="604777" y="0"/>
                  </a:lnTo>
                  <a:lnTo>
                    <a:pt x="604777" y="58309"/>
                  </a:lnTo>
                  <a:lnTo>
                    <a:pt x="0" y="58309"/>
                  </a:lnTo>
                  <a:close/>
                </a:path>
              </a:pathLst>
            </a:custGeom>
            <a:solidFill>
              <a:srgbClr val="AF1E2D"/>
            </a:solidFill>
          </p:spPr>
        </p:sp>
        <p:sp>
          <p:nvSpPr>
            <p:cNvPr id="4" name="TextBox 4">
              <a:extLst>
                <a:ext uri="{FF2B5EF4-FFF2-40B4-BE49-F238E27FC236}">
                  <a16:creationId xmlns:a16="http://schemas.microsoft.com/office/drawing/2014/main" id="{27EEDBE2-9F66-A596-346E-607335F94714}"/>
                </a:ext>
              </a:extLst>
            </p:cNvPr>
            <p:cNvSpPr txBox="1"/>
            <p:nvPr/>
          </p:nvSpPr>
          <p:spPr>
            <a:xfrm>
              <a:off x="0" y="-38100"/>
              <a:ext cx="604777" cy="96409"/>
            </a:xfrm>
            <a:prstGeom prst="rect">
              <a:avLst/>
            </a:prstGeom>
          </p:spPr>
          <p:txBody>
            <a:bodyPr lIns="50800" tIns="50800" rIns="50800" bIns="50800" rtlCol="0" anchor="ctr"/>
            <a:lstStyle/>
            <a:p>
              <a:pPr algn="ctr">
                <a:lnSpc>
                  <a:spcPts val="2100"/>
                </a:lnSpc>
              </a:pPr>
              <a:endParaRPr>
                <a:latin typeface="Verdana" panose="020B0604030504040204" pitchFamily="34" charset="0"/>
                <a:ea typeface="Verdana" panose="020B0604030504040204" pitchFamily="34" charset="0"/>
              </a:endParaRPr>
            </a:p>
          </p:txBody>
        </p:sp>
      </p:grpSp>
      <p:sp>
        <p:nvSpPr>
          <p:cNvPr id="5" name="TextBox 5">
            <a:extLst>
              <a:ext uri="{FF2B5EF4-FFF2-40B4-BE49-F238E27FC236}">
                <a16:creationId xmlns:a16="http://schemas.microsoft.com/office/drawing/2014/main" id="{99620550-B824-539E-E9EA-0E987CD03B44}"/>
              </a:ext>
            </a:extLst>
          </p:cNvPr>
          <p:cNvSpPr txBox="1"/>
          <p:nvPr/>
        </p:nvSpPr>
        <p:spPr>
          <a:xfrm>
            <a:off x="794196" y="508397"/>
            <a:ext cx="11550204" cy="692497"/>
          </a:xfrm>
          <a:prstGeom prst="rect">
            <a:avLst/>
          </a:prstGeom>
        </p:spPr>
        <p:txBody>
          <a:bodyPr wrap="square" lIns="0" tIns="0" rIns="0" bIns="0" rtlCol="0" anchor="t">
            <a:spAutoFit/>
          </a:bodyPr>
          <a:lstStyle/>
          <a:p>
            <a:pPr>
              <a:lnSpc>
                <a:spcPts val="5399"/>
              </a:lnSpc>
            </a:pPr>
            <a:r>
              <a:rPr lang="el-GR" sz="4000" dirty="0" smtClean="0">
                <a:solidFill>
                  <a:srgbClr val="FFFFFF"/>
                </a:solidFill>
                <a:latin typeface="Verdana" panose="020B0604030504040204" pitchFamily="34" charset="0"/>
                <a:ea typeface="Verdana" panose="020B0604030504040204" pitchFamily="34" charset="0"/>
                <a:cs typeface="Helios"/>
              </a:rPr>
              <a:t>Σ</a:t>
            </a:r>
            <a:r>
              <a:rPr lang="el-CY" sz="4000" dirty="0" smtClean="0">
                <a:solidFill>
                  <a:srgbClr val="FFFFFF"/>
                </a:solidFill>
                <a:latin typeface="Verdana" panose="020B0604030504040204" pitchFamily="34" charset="0"/>
                <a:ea typeface="Verdana" panose="020B0604030504040204" pitchFamily="34" charset="0"/>
                <a:cs typeface="Helios"/>
              </a:rPr>
              <a:t>τάδια αξιολόγησης</a:t>
            </a:r>
            <a:r>
              <a:rPr lang="el-GR" sz="4000" dirty="0" smtClean="0">
                <a:solidFill>
                  <a:srgbClr val="FFFFFF"/>
                </a:solidFill>
                <a:latin typeface="Verdana" panose="020B0604030504040204" pitchFamily="34" charset="0"/>
                <a:ea typeface="Verdana" panose="020B0604030504040204" pitchFamily="34" charset="0"/>
                <a:cs typeface="Helios"/>
              </a:rPr>
              <a:t> πρότασης</a:t>
            </a:r>
            <a:endParaRPr lang="en-US" sz="4000" dirty="0">
              <a:solidFill>
                <a:srgbClr val="FFFFFF"/>
              </a:solidFill>
              <a:latin typeface="Verdana" panose="020B0604030504040204" pitchFamily="34" charset="0"/>
              <a:ea typeface="Verdana" panose="020B0604030504040204" pitchFamily="34" charset="0"/>
              <a:cs typeface="Helios"/>
            </a:endParaRPr>
          </a:p>
        </p:txBody>
      </p:sp>
      <p:sp>
        <p:nvSpPr>
          <p:cNvPr id="6" name="Freeform 6">
            <a:extLst>
              <a:ext uri="{FF2B5EF4-FFF2-40B4-BE49-F238E27FC236}">
                <a16:creationId xmlns:a16="http://schemas.microsoft.com/office/drawing/2014/main" id="{15D378A6-34B1-F364-A96F-2B49DEB1EAD6}"/>
              </a:ext>
            </a:extLst>
          </p:cNvPr>
          <p:cNvSpPr/>
          <p:nvPr/>
        </p:nvSpPr>
        <p:spPr>
          <a:xfrm>
            <a:off x="15624473" y="9189377"/>
            <a:ext cx="2386120" cy="866814"/>
          </a:xfrm>
          <a:custGeom>
            <a:avLst/>
            <a:gdLst/>
            <a:ahLst/>
            <a:cxnLst/>
            <a:rect l="l" t="t" r="r" b="b"/>
            <a:pathLst>
              <a:path w="2386120" h="866814">
                <a:moveTo>
                  <a:pt x="0" y="0"/>
                </a:moveTo>
                <a:lnTo>
                  <a:pt x="2386119" y="0"/>
                </a:lnTo>
                <a:lnTo>
                  <a:pt x="2386119" y="866814"/>
                </a:lnTo>
                <a:lnTo>
                  <a:pt x="0" y="866814"/>
                </a:lnTo>
                <a:lnTo>
                  <a:pt x="0" y="0"/>
                </a:lnTo>
                <a:close/>
              </a:path>
            </a:pathLst>
          </a:custGeom>
          <a:blipFill>
            <a:blip r:embed="rId2"/>
            <a:stretch>
              <a:fillRect/>
            </a:stretch>
          </a:blipFill>
        </p:spPr>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401800" y="9205856"/>
            <a:ext cx="1081144" cy="1081144"/>
          </a:xfrm>
          <a:prstGeom prst="rect">
            <a:avLst/>
          </a:prstGeom>
        </p:spPr>
      </p:pic>
      <p:graphicFrame>
        <p:nvGraphicFramePr>
          <p:cNvPr id="7" name="Diagram 6"/>
          <p:cNvGraphicFramePr/>
          <p:nvPr>
            <p:extLst>
              <p:ext uri="{D42A27DB-BD31-4B8C-83A1-F6EECF244321}">
                <p14:modId xmlns:p14="http://schemas.microsoft.com/office/powerpoint/2010/main" val="3795569988"/>
              </p:ext>
            </p:extLst>
          </p:nvPr>
        </p:nvGraphicFramePr>
        <p:xfrm>
          <a:off x="377286" y="1790700"/>
          <a:ext cx="17453514" cy="81280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45168728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F711A2-5095-D642-E009-2FB94EBEC880}"/>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4F714E13-4E1B-536B-E177-2ABFAF89DE86}"/>
              </a:ext>
            </a:extLst>
          </p:cNvPr>
          <p:cNvGrpSpPr/>
          <p:nvPr/>
        </p:nvGrpSpPr>
        <p:grpSpPr>
          <a:xfrm rot="-10800000">
            <a:off x="-1" y="345281"/>
            <a:ext cx="16230600" cy="1021556"/>
            <a:chOff x="0" y="0"/>
            <a:chExt cx="604777" cy="58309"/>
          </a:xfrm>
        </p:grpSpPr>
        <p:sp>
          <p:nvSpPr>
            <p:cNvPr id="3" name="Freeform 3">
              <a:extLst>
                <a:ext uri="{FF2B5EF4-FFF2-40B4-BE49-F238E27FC236}">
                  <a16:creationId xmlns:a16="http://schemas.microsoft.com/office/drawing/2014/main" id="{B157DAB7-D565-9F3A-1499-0119AD742CCC}"/>
                </a:ext>
              </a:extLst>
            </p:cNvPr>
            <p:cNvSpPr/>
            <p:nvPr/>
          </p:nvSpPr>
          <p:spPr>
            <a:xfrm>
              <a:off x="0" y="0"/>
              <a:ext cx="604777" cy="58309"/>
            </a:xfrm>
            <a:custGeom>
              <a:avLst/>
              <a:gdLst/>
              <a:ahLst/>
              <a:cxnLst/>
              <a:rect l="l" t="t" r="r" b="b"/>
              <a:pathLst>
                <a:path w="604777" h="58309">
                  <a:moveTo>
                    <a:pt x="0" y="0"/>
                  </a:moveTo>
                  <a:lnTo>
                    <a:pt x="604777" y="0"/>
                  </a:lnTo>
                  <a:lnTo>
                    <a:pt x="604777" y="58309"/>
                  </a:lnTo>
                  <a:lnTo>
                    <a:pt x="0" y="58309"/>
                  </a:lnTo>
                  <a:close/>
                </a:path>
              </a:pathLst>
            </a:custGeom>
            <a:solidFill>
              <a:srgbClr val="AF1E2D"/>
            </a:solidFill>
          </p:spPr>
        </p:sp>
        <p:sp>
          <p:nvSpPr>
            <p:cNvPr id="4" name="TextBox 4">
              <a:extLst>
                <a:ext uri="{FF2B5EF4-FFF2-40B4-BE49-F238E27FC236}">
                  <a16:creationId xmlns:a16="http://schemas.microsoft.com/office/drawing/2014/main" id="{3707E392-B07B-6186-FBCE-EA410CD8E175}"/>
                </a:ext>
              </a:extLst>
            </p:cNvPr>
            <p:cNvSpPr txBox="1"/>
            <p:nvPr/>
          </p:nvSpPr>
          <p:spPr>
            <a:xfrm>
              <a:off x="0" y="-38100"/>
              <a:ext cx="604777" cy="96409"/>
            </a:xfrm>
            <a:prstGeom prst="rect">
              <a:avLst/>
            </a:prstGeom>
          </p:spPr>
          <p:txBody>
            <a:bodyPr lIns="50800" tIns="50800" rIns="50800" bIns="50800" rtlCol="0" anchor="ctr"/>
            <a:lstStyle/>
            <a:p>
              <a:pPr algn="ctr">
                <a:lnSpc>
                  <a:spcPts val="2100"/>
                </a:lnSpc>
              </a:pPr>
              <a:endParaRPr>
                <a:latin typeface="Verdana" panose="020B0604030504040204" pitchFamily="34" charset="0"/>
                <a:ea typeface="Verdana" panose="020B0604030504040204" pitchFamily="34" charset="0"/>
              </a:endParaRPr>
            </a:p>
          </p:txBody>
        </p:sp>
      </p:grpSp>
      <p:sp>
        <p:nvSpPr>
          <p:cNvPr id="5" name="TextBox 5">
            <a:extLst>
              <a:ext uri="{FF2B5EF4-FFF2-40B4-BE49-F238E27FC236}">
                <a16:creationId xmlns:a16="http://schemas.microsoft.com/office/drawing/2014/main" id="{DA76874C-09D8-E9B2-CBF5-25B903B39984}"/>
              </a:ext>
            </a:extLst>
          </p:cNvPr>
          <p:cNvSpPr txBox="1"/>
          <p:nvPr/>
        </p:nvSpPr>
        <p:spPr>
          <a:xfrm>
            <a:off x="794196" y="508397"/>
            <a:ext cx="13379004" cy="692497"/>
          </a:xfrm>
          <a:prstGeom prst="rect">
            <a:avLst/>
          </a:prstGeom>
        </p:spPr>
        <p:txBody>
          <a:bodyPr wrap="square" lIns="0" tIns="0" rIns="0" bIns="0" rtlCol="0" anchor="t">
            <a:spAutoFit/>
          </a:bodyPr>
          <a:lstStyle/>
          <a:p>
            <a:pPr>
              <a:lnSpc>
                <a:spcPts val="5399"/>
              </a:lnSpc>
            </a:pPr>
            <a:r>
              <a:rPr lang="el-GR" sz="4000" dirty="0" smtClean="0">
                <a:solidFill>
                  <a:srgbClr val="FFFFFF"/>
                </a:solidFill>
                <a:latin typeface="Verdana" panose="020B0604030504040204" pitchFamily="34" charset="0"/>
                <a:ea typeface="Verdana" panose="020B0604030504040204" pitchFamily="34" charset="0"/>
                <a:cs typeface="Helios"/>
              </a:rPr>
              <a:t>Στατιστικά </a:t>
            </a:r>
            <a:r>
              <a:rPr lang="en-US" sz="4000" dirty="0" smtClean="0">
                <a:solidFill>
                  <a:srgbClr val="FFFFFF"/>
                </a:solidFill>
                <a:latin typeface="Verdana" panose="020B0604030504040204" pitchFamily="34" charset="0"/>
                <a:ea typeface="Verdana" panose="020B0604030504040204" pitchFamily="34" charset="0"/>
                <a:cs typeface="Helios"/>
              </a:rPr>
              <a:t>ERC: </a:t>
            </a:r>
            <a:r>
              <a:rPr lang="el-GR" sz="4000" dirty="0" smtClean="0">
                <a:solidFill>
                  <a:srgbClr val="FFFFFF"/>
                </a:solidFill>
                <a:latin typeface="Verdana" panose="020B0604030504040204" pitchFamily="34" charset="0"/>
                <a:ea typeface="Verdana" panose="020B0604030504040204" pitchFamily="34" charset="0"/>
                <a:cs typeface="Helios"/>
              </a:rPr>
              <a:t>που βρίσκεται η Ελλάδα;</a:t>
            </a:r>
            <a:endParaRPr lang="en-US" sz="4000" dirty="0">
              <a:solidFill>
                <a:srgbClr val="FFFFFF"/>
              </a:solidFill>
              <a:latin typeface="Verdana" panose="020B0604030504040204" pitchFamily="34" charset="0"/>
              <a:ea typeface="Verdana" panose="020B0604030504040204" pitchFamily="34" charset="0"/>
              <a:cs typeface="Helios"/>
            </a:endParaRPr>
          </a:p>
        </p:txBody>
      </p:sp>
      <p:sp>
        <p:nvSpPr>
          <p:cNvPr id="6" name="Freeform 6">
            <a:extLst>
              <a:ext uri="{FF2B5EF4-FFF2-40B4-BE49-F238E27FC236}">
                <a16:creationId xmlns:a16="http://schemas.microsoft.com/office/drawing/2014/main" id="{9633B958-D3A1-A06A-FBB0-74FF095A7528}"/>
              </a:ext>
            </a:extLst>
          </p:cNvPr>
          <p:cNvSpPr/>
          <p:nvPr/>
        </p:nvSpPr>
        <p:spPr>
          <a:xfrm>
            <a:off x="15624473" y="9189377"/>
            <a:ext cx="2386120" cy="866814"/>
          </a:xfrm>
          <a:custGeom>
            <a:avLst/>
            <a:gdLst/>
            <a:ahLst/>
            <a:cxnLst/>
            <a:rect l="l" t="t" r="r" b="b"/>
            <a:pathLst>
              <a:path w="2386120" h="866814">
                <a:moveTo>
                  <a:pt x="0" y="0"/>
                </a:moveTo>
                <a:lnTo>
                  <a:pt x="2386119" y="0"/>
                </a:lnTo>
                <a:lnTo>
                  <a:pt x="2386119" y="866814"/>
                </a:lnTo>
                <a:lnTo>
                  <a:pt x="0" y="866814"/>
                </a:lnTo>
                <a:lnTo>
                  <a:pt x="0" y="0"/>
                </a:lnTo>
                <a:close/>
              </a:path>
            </a:pathLst>
          </a:custGeom>
          <a:blipFill>
            <a:blip r:embed="rId2"/>
            <a:stretch>
              <a:fillRect/>
            </a:stretch>
          </a:blipFill>
        </p:spPr>
      </p:sp>
      <p:sp>
        <p:nvSpPr>
          <p:cNvPr id="10" name="TextBox 9"/>
          <p:cNvSpPr txBox="1"/>
          <p:nvPr/>
        </p:nvSpPr>
        <p:spPr>
          <a:xfrm>
            <a:off x="-1" y="1438727"/>
            <a:ext cx="14659242" cy="523220"/>
          </a:xfrm>
          <a:prstGeom prst="rect">
            <a:avLst/>
          </a:prstGeom>
          <a:gradFill flip="none" rotWithShape="1">
            <a:gsLst>
              <a:gs pos="0">
                <a:srgbClr val="AF1E2D">
                  <a:tint val="66000"/>
                  <a:satMod val="160000"/>
                </a:srgbClr>
              </a:gs>
              <a:gs pos="50000">
                <a:srgbClr val="AF1E2D">
                  <a:tint val="44500"/>
                  <a:satMod val="160000"/>
                </a:srgbClr>
              </a:gs>
              <a:gs pos="100000">
                <a:srgbClr val="AF1E2D">
                  <a:tint val="23500"/>
                  <a:satMod val="160000"/>
                </a:srgbClr>
              </a:gs>
            </a:gsLst>
            <a:lin ang="5400000" scaled="1"/>
            <a:tileRect/>
          </a:gradFill>
        </p:spPr>
        <p:txBody>
          <a:bodyPr wrap="square" rtlCol="0">
            <a:spAutoFit/>
          </a:bodyPr>
          <a:lstStyle/>
          <a:p>
            <a:r>
              <a:rPr lang="en-US" sz="2800" dirty="0" smtClean="0">
                <a:latin typeface="Verdana" panose="020B0604030504040204" pitchFamily="34" charset="0"/>
                <a:ea typeface="Verdana" panose="020B0604030504040204" pitchFamily="34" charset="0"/>
              </a:rPr>
              <a:t>Projects of </a:t>
            </a:r>
            <a:r>
              <a:rPr lang="en-US" sz="2800" b="1" dirty="0" smtClean="0">
                <a:latin typeface="Verdana" panose="020B0604030504040204" pitchFamily="34" charset="0"/>
                <a:ea typeface="Verdana" panose="020B0604030504040204" pitchFamily="34" charset="0"/>
              </a:rPr>
              <a:t>all countries </a:t>
            </a:r>
            <a:r>
              <a:rPr lang="en-US" sz="2800" dirty="0" smtClean="0">
                <a:latin typeface="Verdana" panose="020B0604030504040204" pitchFamily="34" charset="0"/>
                <a:ea typeface="Verdana" panose="020B0604030504040204" pitchFamily="34" charset="0"/>
              </a:rPr>
              <a:t>in ERC: 2007-today</a:t>
            </a:r>
            <a:endParaRPr lang="en-US" sz="2800" dirty="0">
              <a:latin typeface="Verdana" panose="020B0604030504040204" pitchFamily="34" charset="0"/>
              <a:ea typeface="Verdana" panose="020B0604030504040204" pitchFamily="34" charset="0"/>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600" y="2460285"/>
            <a:ext cx="14441151" cy="1684166"/>
          </a:xfrm>
          <a:prstGeom prst="rect">
            <a:avLst/>
          </a:prstGeom>
        </p:spPr>
      </p:pic>
      <p:pic>
        <p:nvPicPr>
          <p:cNvPr id="20" name="Picture 1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0469" y="5067300"/>
            <a:ext cx="14448772" cy="1707028"/>
          </a:xfrm>
          <a:prstGeom prst="rect">
            <a:avLst/>
          </a:prstGeom>
        </p:spPr>
      </p:pic>
      <p:sp>
        <p:nvSpPr>
          <p:cNvPr id="21" name="TextBox 20"/>
          <p:cNvSpPr txBox="1"/>
          <p:nvPr/>
        </p:nvSpPr>
        <p:spPr>
          <a:xfrm>
            <a:off x="-1" y="4414667"/>
            <a:ext cx="14659241" cy="523220"/>
          </a:xfrm>
          <a:prstGeom prst="rect">
            <a:avLst/>
          </a:prstGeom>
          <a:gradFill flip="none" rotWithShape="1">
            <a:gsLst>
              <a:gs pos="0">
                <a:srgbClr val="AF1E2D">
                  <a:tint val="66000"/>
                  <a:satMod val="160000"/>
                </a:srgbClr>
              </a:gs>
              <a:gs pos="50000">
                <a:srgbClr val="AF1E2D">
                  <a:tint val="44500"/>
                  <a:satMod val="160000"/>
                </a:srgbClr>
              </a:gs>
              <a:gs pos="100000">
                <a:srgbClr val="AF1E2D">
                  <a:tint val="23500"/>
                  <a:satMod val="160000"/>
                </a:srgbClr>
              </a:gs>
            </a:gsLst>
            <a:lin ang="5400000" scaled="1"/>
            <a:tileRect/>
          </a:gradFill>
        </p:spPr>
        <p:txBody>
          <a:bodyPr wrap="square" rtlCol="0">
            <a:spAutoFit/>
          </a:bodyPr>
          <a:lstStyle/>
          <a:p>
            <a:r>
              <a:rPr lang="en-US" sz="2800" dirty="0" smtClean="0">
                <a:latin typeface="Verdana" panose="020B0604030504040204" pitchFamily="34" charset="0"/>
                <a:ea typeface="Verdana" panose="020B0604030504040204" pitchFamily="34" charset="0"/>
              </a:rPr>
              <a:t>Projects of </a:t>
            </a:r>
            <a:r>
              <a:rPr lang="en-US" sz="2800" b="1" dirty="0" smtClean="0">
                <a:latin typeface="Verdana" panose="020B0604030504040204" pitchFamily="34" charset="0"/>
                <a:ea typeface="Verdana" panose="020B0604030504040204" pitchFamily="34" charset="0"/>
              </a:rPr>
              <a:t>Greece</a:t>
            </a:r>
            <a:r>
              <a:rPr lang="en-US" sz="2800" dirty="0" smtClean="0">
                <a:latin typeface="Verdana" panose="020B0604030504040204" pitchFamily="34" charset="0"/>
                <a:ea typeface="Verdana" panose="020B0604030504040204" pitchFamily="34" charset="0"/>
              </a:rPr>
              <a:t> </a:t>
            </a:r>
            <a:r>
              <a:rPr lang="el-GR" sz="2800" dirty="0" smtClean="0">
                <a:latin typeface="Verdana" panose="020B0604030504040204" pitchFamily="34" charset="0"/>
                <a:ea typeface="Verdana" panose="020B0604030504040204" pitchFamily="34" charset="0"/>
              </a:rPr>
              <a:t>(</a:t>
            </a:r>
            <a:r>
              <a:rPr lang="en-US" sz="2800" dirty="0" smtClean="0">
                <a:latin typeface="Verdana" panose="020B0604030504040204" pitchFamily="34" charset="0"/>
                <a:ea typeface="Verdana" panose="020B0604030504040204" pitchFamily="34" charset="0"/>
              </a:rPr>
              <a:t>host country) in ERC: 2007-today</a:t>
            </a:r>
            <a:endParaRPr lang="en-US" sz="2800" dirty="0">
              <a:latin typeface="Verdana" panose="020B0604030504040204" pitchFamily="34" charset="0"/>
              <a:ea typeface="Verdana" panose="020B0604030504040204" pitchFamily="34" charset="0"/>
            </a:endParaRPr>
          </a:p>
        </p:txBody>
      </p:sp>
      <p:sp>
        <p:nvSpPr>
          <p:cNvPr id="23" name="TextBox 22"/>
          <p:cNvSpPr txBox="1"/>
          <p:nvPr/>
        </p:nvSpPr>
        <p:spPr>
          <a:xfrm>
            <a:off x="0" y="6903741"/>
            <a:ext cx="14659240" cy="523220"/>
          </a:xfrm>
          <a:prstGeom prst="rect">
            <a:avLst/>
          </a:prstGeom>
          <a:gradFill flip="none" rotWithShape="1">
            <a:gsLst>
              <a:gs pos="0">
                <a:srgbClr val="AF1E2D">
                  <a:tint val="66000"/>
                  <a:satMod val="160000"/>
                </a:srgbClr>
              </a:gs>
              <a:gs pos="50000">
                <a:srgbClr val="AF1E2D">
                  <a:tint val="44500"/>
                  <a:satMod val="160000"/>
                </a:srgbClr>
              </a:gs>
              <a:gs pos="100000">
                <a:srgbClr val="AF1E2D">
                  <a:tint val="23500"/>
                  <a:satMod val="160000"/>
                </a:srgbClr>
              </a:gs>
            </a:gsLst>
            <a:lin ang="5400000" scaled="1"/>
            <a:tileRect/>
          </a:gradFill>
        </p:spPr>
        <p:txBody>
          <a:bodyPr wrap="square" rtlCol="0">
            <a:spAutoFit/>
          </a:bodyPr>
          <a:lstStyle/>
          <a:p>
            <a:r>
              <a:rPr lang="en-US" sz="2800" dirty="0" smtClean="0">
                <a:latin typeface="Verdana" panose="020B0604030504040204" pitchFamily="34" charset="0"/>
                <a:ea typeface="Verdana" panose="020B0604030504040204" pitchFamily="34" charset="0"/>
              </a:rPr>
              <a:t>Evaluated proposals of </a:t>
            </a:r>
            <a:r>
              <a:rPr lang="en-US" sz="2800" b="1" dirty="0" smtClean="0">
                <a:latin typeface="Verdana" panose="020B0604030504040204" pitchFamily="34" charset="0"/>
                <a:ea typeface="Verdana" panose="020B0604030504040204" pitchFamily="34" charset="0"/>
              </a:rPr>
              <a:t>Greece</a:t>
            </a:r>
            <a:r>
              <a:rPr lang="en-US" sz="2800" dirty="0" smtClean="0">
                <a:latin typeface="Verdana" panose="020B0604030504040204" pitchFamily="34" charset="0"/>
                <a:ea typeface="Verdana" panose="020B0604030504040204" pitchFamily="34" charset="0"/>
              </a:rPr>
              <a:t> </a:t>
            </a:r>
            <a:r>
              <a:rPr lang="el-GR" sz="2800" dirty="0">
                <a:latin typeface="Verdana" panose="020B0604030504040204" pitchFamily="34" charset="0"/>
                <a:ea typeface="Verdana" panose="020B0604030504040204" pitchFamily="34" charset="0"/>
              </a:rPr>
              <a:t>(</a:t>
            </a:r>
            <a:r>
              <a:rPr lang="en-US" sz="2800" dirty="0">
                <a:latin typeface="Verdana" panose="020B0604030504040204" pitchFamily="34" charset="0"/>
                <a:ea typeface="Verdana" panose="020B0604030504040204" pitchFamily="34" charset="0"/>
              </a:rPr>
              <a:t>host country) in </a:t>
            </a:r>
            <a:r>
              <a:rPr lang="en-US" sz="2800" dirty="0" smtClean="0">
                <a:latin typeface="Verdana" panose="020B0604030504040204" pitchFamily="34" charset="0"/>
                <a:ea typeface="Verdana" panose="020B0604030504040204" pitchFamily="34" charset="0"/>
              </a:rPr>
              <a:t>ERC: 2007-today</a:t>
            </a:r>
            <a:endParaRPr lang="en-US" sz="2800" dirty="0">
              <a:latin typeface="Verdana" panose="020B0604030504040204" pitchFamily="34" charset="0"/>
              <a:ea typeface="Verdana" panose="020B0604030504040204" pitchFamily="34" charset="0"/>
            </a:endParaRPr>
          </a:p>
        </p:txBody>
      </p:sp>
      <p:pic>
        <p:nvPicPr>
          <p:cNvPr id="25" name="Picture 24"/>
          <p:cNvPicPr>
            <a:picLocks noChangeAspect="1"/>
          </p:cNvPicPr>
          <p:nvPr/>
        </p:nvPicPr>
        <p:blipFill rotWithShape="1">
          <a:blip r:embed="rId5">
            <a:extLst>
              <a:ext uri="{28A0092B-C50C-407E-A947-70E740481C1C}">
                <a14:useLocalDpi xmlns:a14="http://schemas.microsoft.com/office/drawing/2010/main" val="0"/>
              </a:ext>
            </a:extLst>
          </a:blip>
          <a:srcRect r="-255"/>
          <a:stretch/>
        </p:blipFill>
        <p:spPr>
          <a:xfrm>
            <a:off x="228600" y="7851118"/>
            <a:ext cx="14477999" cy="1699407"/>
          </a:xfrm>
          <a:prstGeom prst="rect">
            <a:avLst/>
          </a:prstGeom>
        </p:spPr>
      </p:pic>
      <p:pic>
        <p:nvPicPr>
          <p:cNvPr id="26" name="Picture 2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4401800" y="9205856"/>
            <a:ext cx="1081144" cy="1081144"/>
          </a:xfrm>
          <a:prstGeom prst="rect">
            <a:avLst/>
          </a:prstGeom>
        </p:spPr>
      </p:pic>
      <p:sp>
        <p:nvSpPr>
          <p:cNvPr id="14" name="TextBox 13"/>
          <p:cNvSpPr txBox="1"/>
          <p:nvPr/>
        </p:nvSpPr>
        <p:spPr>
          <a:xfrm>
            <a:off x="381000" y="9739971"/>
            <a:ext cx="4953000" cy="338554"/>
          </a:xfrm>
          <a:prstGeom prst="rect">
            <a:avLst/>
          </a:prstGeom>
          <a:noFill/>
        </p:spPr>
        <p:txBody>
          <a:bodyPr wrap="square" rtlCol="0">
            <a:spAutoFit/>
          </a:bodyPr>
          <a:lstStyle/>
          <a:p>
            <a:r>
              <a:rPr lang="en-US" sz="1600" dirty="0">
                <a:solidFill>
                  <a:schemeClr val="accent2">
                    <a:lumMod val="75000"/>
                  </a:schemeClr>
                </a:solidFill>
                <a:latin typeface="Verdana" panose="020B0604030504040204" pitchFamily="34" charset="0"/>
                <a:ea typeface="Verdana" panose="020B0604030504040204" pitchFamily="34" charset="0"/>
              </a:rPr>
              <a:t>R</a:t>
            </a:r>
            <a:r>
              <a:rPr lang="en-US" sz="1600" dirty="0" smtClean="0">
                <a:solidFill>
                  <a:schemeClr val="accent2">
                    <a:lumMod val="75000"/>
                  </a:schemeClr>
                </a:solidFill>
                <a:latin typeface="Verdana" panose="020B0604030504040204" pitchFamily="34" charset="0"/>
                <a:ea typeface="Verdana" panose="020B0604030504040204" pitchFamily="34" charset="0"/>
              </a:rPr>
              <a:t>etrieved from: </a:t>
            </a:r>
            <a:r>
              <a:rPr lang="en-US" sz="1600" dirty="0" smtClean="0">
                <a:solidFill>
                  <a:schemeClr val="accent2">
                    <a:lumMod val="75000"/>
                  </a:schemeClr>
                </a:solidFill>
                <a:latin typeface="Verdana" panose="020B0604030504040204" pitchFamily="34" charset="0"/>
                <a:ea typeface="Verdana" panose="020B0604030504040204" pitchFamily="34" charset="0"/>
                <a:hlinkClick r:id="rId7"/>
              </a:rPr>
              <a:t>ERC dashboard</a:t>
            </a:r>
            <a:endParaRPr lang="en-US" sz="1600" dirty="0">
              <a:solidFill>
                <a:schemeClr val="accent2">
                  <a:lumMod val="75000"/>
                </a:schemeClr>
              </a:solidFill>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106704658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F711A2-5095-D642-E009-2FB94EBEC880}"/>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4F714E13-4E1B-536B-E177-2ABFAF89DE86}"/>
              </a:ext>
            </a:extLst>
          </p:cNvPr>
          <p:cNvGrpSpPr/>
          <p:nvPr/>
        </p:nvGrpSpPr>
        <p:grpSpPr>
          <a:xfrm rot="-10800000">
            <a:off x="-1" y="345281"/>
            <a:ext cx="17373600" cy="1021556"/>
            <a:chOff x="0" y="0"/>
            <a:chExt cx="604777" cy="58309"/>
          </a:xfrm>
        </p:grpSpPr>
        <p:sp>
          <p:nvSpPr>
            <p:cNvPr id="3" name="Freeform 3">
              <a:extLst>
                <a:ext uri="{FF2B5EF4-FFF2-40B4-BE49-F238E27FC236}">
                  <a16:creationId xmlns:a16="http://schemas.microsoft.com/office/drawing/2014/main" id="{B157DAB7-D565-9F3A-1499-0119AD742CCC}"/>
                </a:ext>
              </a:extLst>
            </p:cNvPr>
            <p:cNvSpPr/>
            <p:nvPr/>
          </p:nvSpPr>
          <p:spPr>
            <a:xfrm>
              <a:off x="0" y="0"/>
              <a:ext cx="604777" cy="58309"/>
            </a:xfrm>
            <a:custGeom>
              <a:avLst/>
              <a:gdLst/>
              <a:ahLst/>
              <a:cxnLst/>
              <a:rect l="l" t="t" r="r" b="b"/>
              <a:pathLst>
                <a:path w="604777" h="58309">
                  <a:moveTo>
                    <a:pt x="0" y="0"/>
                  </a:moveTo>
                  <a:lnTo>
                    <a:pt x="604777" y="0"/>
                  </a:lnTo>
                  <a:lnTo>
                    <a:pt x="604777" y="58309"/>
                  </a:lnTo>
                  <a:lnTo>
                    <a:pt x="0" y="58309"/>
                  </a:lnTo>
                  <a:close/>
                </a:path>
              </a:pathLst>
            </a:custGeom>
            <a:solidFill>
              <a:srgbClr val="AF1E2D"/>
            </a:solidFill>
          </p:spPr>
        </p:sp>
        <p:sp>
          <p:nvSpPr>
            <p:cNvPr id="4" name="TextBox 4">
              <a:extLst>
                <a:ext uri="{FF2B5EF4-FFF2-40B4-BE49-F238E27FC236}">
                  <a16:creationId xmlns:a16="http://schemas.microsoft.com/office/drawing/2014/main" id="{3707E392-B07B-6186-FBCE-EA410CD8E175}"/>
                </a:ext>
              </a:extLst>
            </p:cNvPr>
            <p:cNvSpPr txBox="1"/>
            <p:nvPr/>
          </p:nvSpPr>
          <p:spPr>
            <a:xfrm>
              <a:off x="0" y="-38100"/>
              <a:ext cx="604777" cy="96409"/>
            </a:xfrm>
            <a:prstGeom prst="rect">
              <a:avLst/>
            </a:prstGeom>
          </p:spPr>
          <p:txBody>
            <a:bodyPr lIns="50800" tIns="50800" rIns="50800" bIns="50800" rtlCol="0" anchor="ctr"/>
            <a:lstStyle/>
            <a:p>
              <a:pPr algn="ctr">
                <a:lnSpc>
                  <a:spcPts val="2100"/>
                </a:lnSpc>
              </a:pPr>
              <a:endParaRPr>
                <a:latin typeface="Verdana" panose="020B0604030504040204" pitchFamily="34" charset="0"/>
                <a:ea typeface="Verdana" panose="020B0604030504040204" pitchFamily="34" charset="0"/>
              </a:endParaRPr>
            </a:p>
          </p:txBody>
        </p:sp>
      </p:grpSp>
      <p:sp>
        <p:nvSpPr>
          <p:cNvPr id="5" name="TextBox 5">
            <a:extLst>
              <a:ext uri="{FF2B5EF4-FFF2-40B4-BE49-F238E27FC236}">
                <a16:creationId xmlns:a16="http://schemas.microsoft.com/office/drawing/2014/main" id="{DA76874C-09D8-E9B2-CBF5-25B903B39984}"/>
              </a:ext>
            </a:extLst>
          </p:cNvPr>
          <p:cNvSpPr txBox="1"/>
          <p:nvPr/>
        </p:nvSpPr>
        <p:spPr>
          <a:xfrm>
            <a:off x="687514" y="473285"/>
            <a:ext cx="13180886" cy="625749"/>
          </a:xfrm>
          <a:prstGeom prst="rect">
            <a:avLst/>
          </a:prstGeom>
        </p:spPr>
        <p:txBody>
          <a:bodyPr wrap="square" lIns="0" tIns="0" rIns="0" bIns="0" rtlCol="0" anchor="t">
            <a:spAutoFit/>
          </a:bodyPr>
          <a:lstStyle/>
          <a:p>
            <a:pPr>
              <a:lnSpc>
                <a:spcPts val="5399"/>
              </a:lnSpc>
            </a:pPr>
            <a:r>
              <a:rPr lang="el-GR" sz="4000" dirty="0" smtClean="0">
                <a:solidFill>
                  <a:srgbClr val="FFFFFF"/>
                </a:solidFill>
                <a:latin typeface="Verdana" panose="020B0604030504040204" pitchFamily="34" charset="0"/>
                <a:ea typeface="Verdana" panose="020B0604030504040204" pitchFamily="34" charset="0"/>
                <a:cs typeface="Helios"/>
              </a:rPr>
              <a:t>Στατιστικά </a:t>
            </a:r>
            <a:r>
              <a:rPr lang="en-US" sz="4000" dirty="0" smtClean="0">
                <a:solidFill>
                  <a:srgbClr val="FFFFFF"/>
                </a:solidFill>
                <a:latin typeface="Verdana" panose="020B0604030504040204" pitchFamily="34" charset="0"/>
                <a:ea typeface="Verdana" panose="020B0604030504040204" pitchFamily="34" charset="0"/>
                <a:cs typeface="Helios"/>
              </a:rPr>
              <a:t>ERC: </a:t>
            </a:r>
            <a:r>
              <a:rPr lang="el-GR" sz="4000" dirty="0" smtClean="0">
                <a:solidFill>
                  <a:srgbClr val="FFFFFF"/>
                </a:solidFill>
                <a:latin typeface="Verdana" panose="020B0604030504040204" pitchFamily="34" charset="0"/>
                <a:ea typeface="Verdana" panose="020B0604030504040204" pitchFamily="34" charset="0"/>
                <a:cs typeface="Helios"/>
              </a:rPr>
              <a:t>που βρίσκεται η Ελλάδα;</a:t>
            </a:r>
            <a:endParaRPr lang="en-US" sz="4000" dirty="0">
              <a:solidFill>
                <a:srgbClr val="FFFFFF"/>
              </a:solidFill>
              <a:latin typeface="Verdana" panose="020B0604030504040204" pitchFamily="34" charset="0"/>
              <a:ea typeface="Verdana" panose="020B0604030504040204" pitchFamily="34" charset="0"/>
              <a:cs typeface="Helios"/>
            </a:endParaRPr>
          </a:p>
        </p:txBody>
      </p:sp>
      <p:sp>
        <p:nvSpPr>
          <p:cNvPr id="6" name="Freeform 6">
            <a:extLst>
              <a:ext uri="{FF2B5EF4-FFF2-40B4-BE49-F238E27FC236}">
                <a16:creationId xmlns:a16="http://schemas.microsoft.com/office/drawing/2014/main" id="{9633B958-D3A1-A06A-FBB0-74FF095A7528}"/>
              </a:ext>
            </a:extLst>
          </p:cNvPr>
          <p:cNvSpPr/>
          <p:nvPr/>
        </p:nvSpPr>
        <p:spPr>
          <a:xfrm>
            <a:off x="15624473" y="9189377"/>
            <a:ext cx="2386120" cy="866814"/>
          </a:xfrm>
          <a:custGeom>
            <a:avLst/>
            <a:gdLst/>
            <a:ahLst/>
            <a:cxnLst/>
            <a:rect l="l" t="t" r="r" b="b"/>
            <a:pathLst>
              <a:path w="2386120" h="866814">
                <a:moveTo>
                  <a:pt x="0" y="0"/>
                </a:moveTo>
                <a:lnTo>
                  <a:pt x="2386119" y="0"/>
                </a:lnTo>
                <a:lnTo>
                  <a:pt x="2386119" y="866814"/>
                </a:lnTo>
                <a:lnTo>
                  <a:pt x="0" y="866814"/>
                </a:lnTo>
                <a:lnTo>
                  <a:pt x="0" y="0"/>
                </a:lnTo>
                <a:close/>
              </a:path>
            </a:pathLst>
          </a:custGeom>
          <a:blipFill>
            <a:blip r:embed="rId2"/>
            <a:stretch>
              <a:fillRect/>
            </a:stretch>
          </a:blipFill>
        </p:spPr>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1000" y="2119178"/>
            <a:ext cx="16764000" cy="7047865"/>
          </a:xfrm>
          <a:prstGeom prst="rect">
            <a:avLst/>
          </a:prstGeom>
        </p:spPr>
      </p:pic>
      <p:sp>
        <p:nvSpPr>
          <p:cNvPr id="10" name="TextBox 9"/>
          <p:cNvSpPr txBox="1"/>
          <p:nvPr/>
        </p:nvSpPr>
        <p:spPr>
          <a:xfrm>
            <a:off x="0" y="1438727"/>
            <a:ext cx="12224196" cy="523220"/>
          </a:xfrm>
          <a:prstGeom prst="rect">
            <a:avLst/>
          </a:prstGeom>
          <a:gradFill flip="none" rotWithShape="1">
            <a:gsLst>
              <a:gs pos="0">
                <a:srgbClr val="AF1E2D">
                  <a:tint val="66000"/>
                  <a:satMod val="160000"/>
                </a:srgbClr>
              </a:gs>
              <a:gs pos="50000">
                <a:srgbClr val="AF1E2D">
                  <a:tint val="44500"/>
                  <a:satMod val="160000"/>
                </a:srgbClr>
              </a:gs>
              <a:gs pos="100000">
                <a:srgbClr val="AF1E2D">
                  <a:tint val="23500"/>
                  <a:satMod val="160000"/>
                </a:srgbClr>
              </a:gs>
            </a:gsLst>
            <a:lin ang="5400000" scaled="1"/>
            <a:tileRect/>
          </a:gradFill>
        </p:spPr>
        <p:txBody>
          <a:bodyPr wrap="square" rtlCol="0">
            <a:spAutoFit/>
          </a:bodyPr>
          <a:lstStyle/>
          <a:p>
            <a:r>
              <a:rPr lang="en-US" sz="2800" dirty="0" smtClean="0">
                <a:latin typeface="Verdana" panose="020B0604030504040204" pitchFamily="34" charset="0"/>
                <a:ea typeface="Verdana" panose="020B0604030504040204" pitchFamily="34" charset="0"/>
              </a:rPr>
              <a:t>Participation of all countries in ERC: 2007-today</a:t>
            </a:r>
            <a:endParaRPr lang="en-US" sz="2800" dirty="0">
              <a:latin typeface="Verdana" panose="020B0604030504040204" pitchFamily="34" charset="0"/>
              <a:ea typeface="Verdana" panose="020B0604030504040204" pitchFamily="34" charset="0"/>
            </a:endParaRPr>
          </a:p>
        </p:txBody>
      </p:sp>
      <p:pic>
        <p:nvPicPr>
          <p:cNvPr id="11" name="Picture 10"/>
          <p:cNvPicPr>
            <a:picLocks noChangeAspect="1"/>
          </p:cNvPicPr>
          <p:nvPr/>
        </p:nvPicPr>
        <p:blipFill>
          <a:blip r:embed="rId4"/>
          <a:stretch>
            <a:fillRect/>
          </a:stretch>
        </p:blipFill>
        <p:spPr>
          <a:xfrm>
            <a:off x="228600" y="5295900"/>
            <a:ext cx="2819400" cy="152400"/>
          </a:xfrm>
          <a:prstGeom prst="rect">
            <a:avLst/>
          </a:prstGeom>
          <a:ln w="28575">
            <a:solidFill>
              <a:srgbClr val="FF0000"/>
            </a:solidFill>
          </a:ln>
        </p:spPr>
      </p:pic>
      <p:cxnSp>
        <p:nvCxnSpPr>
          <p:cNvPr id="13" name="Straight Arrow Connector 12"/>
          <p:cNvCxnSpPr/>
          <p:nvPr/>
        </p:nvCxnSpPr>
        <p:spPr>
          <a:xfrm>
            <a:off x="3200400" y="5372100"/>
            <a:ext cx="1219200"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4648200" y="5143500"/>
            <a:ext cx="3962400" cy="646331"/>
          </a:xfrm>
          <a:prstGeom prst="rect">
            <a:avLst/>
          </a:prstGeom>
          <a:noFill/>
        </p:spPr>
        <p:txBody>
          <a:bodyPr wrap="square" rtlCol="0">
            <a:spAutoFit/>
          </a:bodyPr>
          <a:lstStyle/>
          <a:p>
            <a:r>
              <a:rPr lang="en-US" dirty="0" smtClean="0">
                <a:latin typeface="Verdana" panose="020B0604030504040204" pitchFamily="34" charset="0"/>
                <a:ea typeface="Verdana" panose="020B0604030504040204" pitchFamily="34" charset="0"/>
              </a:rPr>
              <a:t>Greece: 102 ERC projects</a:t>
            </a:r>
          </a:p>
          <a:p>
            <a:r>
              <a:rPr lang="en-US" dirty="0" smtClean="0">
                <a:latin typeface="Verdana" panose="020B0604030504040204" pitchFamily="34" charset="0"/>
                <a:ea typeface="Verdana" panose="020B0604030504040204" pitchFamily="34" charset="0"/>
              </a:rPr>
              <a:t>17</a:t>
            </a:r>
            <a:r>
              <a:rPr lang="en-US" baseline="30000" dirty="0" smtClean="0">
                <a:latin typeface="Verdana" panose="020B0604030504040204" pitchFamily="34" charset="0"/>
                <a:ea typeface="Verdana" panose="020B0604030504040204" pitchFamily="34" charset="0"/>
              </a:rPr>
              <a:t>th</a:t>
            </a:r>
            <a:r>
              <a:rPr lang="en-US" dirty="0" smtClean="0">
                <a:latin typeface="Verdana" panose="020B0604030504040204" pitchFamily="34" charset="0"/>
                <a:ea typeface="Verdana" panose="020B0604030504040204" pitchFamily="34" charset="0"/>
              </a:rPr>
              <a:t> out of 35 HI countries</a:t>
            </a:r>
            <a:endParaRPr lang="en-US" dirty="0">
              <a:latin typeface="Verdana" panose="020B0604030504040204" pitchFamily="34" charset="0"/>
              <a:ea typeface="Verdana" panose="020B0604030504040204" pitchFamily="34" charset="0"/>
            </a:endParaRPr>
          </a:p>
        </p:txBody>
      </p:sp>
      <p:sp>
        <p:nvSpPr>
          <p:cNvPr id="16" name="TextBox 15"/>
          <p:cNvSpPr txBox="1"/>
          <p:nvPr/>
        </p:nvSpPr>
        <p:spPr>
          <a:xfrm>
            <a:off x="14782799" y="3086100"/>
            <a:ext cx="3227793" cy="646331"/>
          </a:xfrm>
          <a:prstGeom prst="rect">
            <a:avLst/>
          </a:prstGeom>
          <a:noFill/>
        </p:spPr>
        <p:txBody>
          <a:bodyPr wrap="square" rtlCol="0">
            <a:spAutoFit/>
          </a:bodyPr>
          <a:lstStyle/>
          <a:p>
            <a:r>
              <a:rPr lang="en-US" dirty="0" smtClean="0">
                <a:latin typeface="Verdana" panose="020B0604030504040204" pitchFamily="34" charset="0"/>
                <a:ea typeface="Verdana" panose="020B0604030504040204" pitchFamily="34" charset="0"/>
              </a:rPr>
              <a:t>1</a:t>
            </a:r>
            <a:r>
              <a:rPr lang="en-US" baseline="30000" dirty="0" smtClean="0">
                <a:latin typeface="Verdana" panose="020B0604030504040204" pitchFamily="34" charset="0"/>
                <a:ea typeface="Verdana" panose="020B0604030504040204" pitchFamily="34" charset="0"/>
              </a:rPr>
              <a:t>st</a:t>
            </a:r>
            <a:r>
              <a:rPr lang="en-US" dirty="0">
                <a:latin typeface="Verdana" panose="020B0604030504040204" pitchFamily="34" charset="0"/>
                <a:ea typeface="Verdana" panose="020B0604030504040204" pitchFamily="34" charset="0"/>
              </a:rPr>
              <a:t> </a:t>
            </a:r>
            <a:r>
              <a:rPr lang="en-US" dirty="0" smtClean="0">
                <a:latin typeface="Verdana" panose="020B0604030504040204" pitchFamily="34" charset="0"/>
                <a:ea typeface="Verdana" panose="020B0604030504040204" pitchFamily="34" charset="0"/>
              </a:rPr>
              <a:t>: Germany</a:t>
            </a:r>
            <a:r>
              <a:rPr lang="en-US" dirty="0">
                <a:latin typeface="Verdana" panose="020B0604030504040204" pitchFamily="34" charset="0"/>
                <a:ea typeface="Verdana" panose="020B0604030504040204" pitchFamily="34" charset="0"/>
              </a:rPr>
              <a:t> </a:t>
            </a:r>
            <a:r>
              <a:rPr lang="en-US" dirty="0" smtClean="0">
                <a:latin typeface="Verdana" panose="020B0604030504040204" pitchFamily="34" charset="0"/>
                <a:ea typeface="Verdana" panose="020B0604030504040204" pitchFamily="34" charset="0"/>
              </a:rPr>
              <a:t>with 2865 projects</a:t>
            </a:r>
          </a:p>
        </p:txBody>
      </p:sp>
      <p:cxnSp>
        <p:nvCxnSpPr>
          <p:cNvPr id="17" name="Straight Arrow Connector 16"/>
          <p:cNvCxnSpPr/>
          <p:nvPr/>
        </p:nvCxnSpPr>
        <p:spPr>
          <a:xfrm>
            <a:off x="15544800" y="2470744"/>
            <a:ext cx="3473" cy="68580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15" name="Picture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4401800" y="9205856"/>
            <a:ext cx="1081144" cy="1081144"/>
          </a:xfrm>
          <a:prstGeom prst="rect">
            <a:avLst/>
          </a:prstGeom>
        </p:spPr>
      </p:pic>
      <p:sp>
        <p:nvSpPr>
          <p:cNvPr id="7" name="TextBox 6"/>
          <p:cNvSpPr txBox="1"/>
          <p:nvPr/>
        </p:nvSpPr>
        <p:spPr>
          <a:xfrm>
            <a:off x="381000" y="9739971"/>
            <a:ext cx="4953000" cy="338554"/>
          </a:xfrm>
          <a:prstGeom prst="rect">
            <a:avLst/>
          </a:prstGeom>
          <a:noFill/>
        </p:spPr>
        <p:txBody>
          <a:bodyPr wrap="square" rtlCol="0">
            <a:spAutoFit/>
          </a:bodyPr>
          <a:lstStyle/>
          <a:p>
            <a:r>
              <a:rPr lang="en-US" sz="1600" dirty="0">
                <a:solidFill>
                  <a:schemeClr val="accent2">
                    <a:lumMod val="75000"/>
                  </a:schemeClr>
                </a:solidFill>
                <a:latin typeface="Verdana" panose="020B0604030504040204" pitchFamily="34" charset="0"/>
                <a:ea typeface="Verdana" panose="020B0604030504040204" pitchFamily="34" charset="0"/>
              </a:rPr>
              <a:t>R</a:t>
            </a:r>
            <a:r>
              <a:rPr lang="en-US" sz="1600" dirty="0" smtClean="0">
                <a:solidFill>
                  <a:schemeClr val="accent2">
                    <a:lumMod val="75000"/>
                  </a:schemeClr>
                </a:solidFill>
                <a:latin typeface="Verdana" panose="020B0604030504040204" pitchFamily="34" charset="0"/>
                <a:ea typeface="Verdana" panose="020B0604030504040204" pitchFamily="34" charset="0"/>
              </a:rPr>
              <a:t>etrieved from: </a:t>
            </a:r>
            <a:r>
              <a:rPr lang="en-US" sz="1600" dirty="0" smtClean="0">
                <a:solidFill>
                  <a:schemeClr val="accent2">
                    <a:lumMod val="75000"/>
                  </a:schemeClr>
                </a:solidFill>
                <a:latin typeface="Verdana" panose="020B0604030504040204" pitchFamily="34" charset="0"/>
                <a:ea typeface="Verdana" panose="020B0604030504040204" pitchFamily="34" charset="0"/>
                <a:hlinkClick r:id="rId6"/>
              </a:rPr>
              <a:t>ERC dashboard</a:t>
            </a:r>
            <a:endParaRPr lang="en-US" sz="1600" dirty="0">
              <a:solidFill>
                <a:schemeClr val="accent2">
                  <a:lumMod val="75000"/>
                </a:schemeClr>
              </a:solidFill>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6897977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8E30D1-4918-9EC3-00B3-EA78E58A56DE}"/>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2978BE33-7C0F-BD1C-A2DA-57BE9B3DC7DD}"/>
              </a:ext>
            </a:extLst>
          </p:cNvPr>
          <p:cNvGrpSpPr/>
          <p:nvPr/>
        </p:nvGrpSpPr>
        <p:grpSpPr>
          <a:xfrm rot="-10800000">
            <a:off x="-1" y="345281"/>
            <a:ext cx="16970266" cy="1021556"/>
            <a:chOff x="0" y="0"/>
            <a:chExt cx="604777" cy="58309"/>
          </a:xfrm>
        </p:grpSpPr>
        <p:sp>
          <p:nvSpPr>
            <p:cNvPr id="3" name="Freeform 3">
              <a:extLst>
                <a:ext uri="{FF2B5EF4-FFF2-40B4-BE49-F238E27FC236}">
                  <a16:creationId xmlns:a16="http://schemas.microsoft.com/office/drawing/2014/main" id="{89FF9109-939C-C3BF-2ED8-8BFB40CE6563}"/>
                </a:ext>
              </a:extLst>
            </p:cNvPr>
            <p:cNvSpPr/>
            <p:nvPr/>
          </p:nvSpPr>
          <p:spPr>
            <a:xfrm>
              <a:off x="0" y="0"/>
              <a:ext cx="604777" cy="58309"/>
            </a:xfrm>
            <a:custGeom>
              <a:avLst/>
              <a:gdLst/>
              <a:ahLst/>
              <a:cxnLst/>
              <a:rect l="l" t="t" r="r" b="b"/>
              <a:pathLst>
                <a:path w="604777" h="58309">
                  <a:moveTo>
                    <a:pt x="0" y="0"/>
                  </a:moveTo>
                  <a:lnTo>
                    <a:pt x="604777" y="0"/>
                  </a:lnTo>
                  <a:lnTo>
                    <a:pt x="604777" y="58309"/>
                  </a:lnTo>
                  <a:lnTo>
                    <a:pt x="0" y="58309"/>
                  </a:lnTo>
                  <a:close/>
                </a:path>
              </a:pathLst>
            </a:custGeom>
            <a:solidFill>
              <a:srgbClr val="AF1E2D"/>
            </a:solidFill>
          </p:spPr>
        </p:sp>
        <p:sp>
          <p:nvSpPr>
            <p:cNvPr id="4" name="TextBox 4">
              <a:extLst>
                <a:ext uri="{FF2B5EF4-FFF2-40B4-BE49-F238E27FC236}">
                  <a16:creationId xmlns:a16="http://schemas.microsoft.com/office/drawing/2014/main" id="{ABEC5F46-4C5A-709D-E930-99633BA3DC59}"/>
                </a:ext>
              </a:extLst>
            </p:cNvPr>
            <p:cNvSpPr txBox="1"/>
            <p:nvPr/>
          </p:nvSpPr>
          <p:spPr>
            <a:xfrm>
              <a:off x="0" y="-38100"/>
              <a:ext cx="604777" cy="96409"/>
            </a:xfrm>
            <a:prstGeom prst="rect">
              <a:avLst/>
            </a:prstGeom>
          </p:spPr>
          <p:txBody>
            <a:bodyPr lIns="50800" tIns="50800" rIns="50800" bIns="50800" rtlCol="0" anchor="ctr"/>
            <a:lstStyle/>
            <a:p>
              <a:pPr algn="ctr">
                <a:lnSpc>
                  <a:spcPts val="2100"/>
                </a:lnSpc>
              </a:pPr>
              <a:endParaRPr>
                <a:latin typeface="Verdana" panose="020B0604030504040204" pitchFamily="34" charset="0"/>
                <a:ea typeface="Verdana" panose="020B0604030504040204" pitchFamily="34" charset="0"/>
              </a:endParaRPr>
            </a:p>
          </p:txBody>
        </p:sp>
      </p:grpSp>
      <p:sp>
        <p:nvSpPr>
          <p:cNvPr id="5" name="TextBox 5">
            <a:extLst>
              <a:ext uri="{FF2B5EF4-FFF2-40B4-BE49-F238E27FC236}">
                <a16:creationId xmlns:a16="http://schemas.microsoft.com/office/drawing/2014/main" id="{41BB5196-385E-D44A-48DF-477B837DEE40}"/>
              </a:ext>
            </a:extLst>
          </p:cNvPr>
          <p:cNvSpPr txBox="1"/>
          <p:nvPr/>
        </p:nvSpPr>
        <p:spPr>
          <a:xfrm>
            <a:off x="794196" y="508397"/>
            <a:ext cx="14445804" cy="692497"/>
          </a:xfrm>
          <a:prstGeom prst="rect">
            <a:avLst/>
          </a:prstGeom>
        </p:spPr>
        <p:txBody>
          <a:bodyPr wrap="square" lIns="0" tIns="0" rIns="0" bIns="0" rtlCol="0" anchor="t">
            <a:spAutoFit/>
          </a:bodyPr>
          <a:lstStyle/>
          <a:p>
            <a:pPr>
              <a:lnSpc>
                <a:spcPts val="5399"/>
              </a:lnSpc>
            </a:pPr>
            <a:r>
              <a:rPr lang="el-GR" sz="4000" dirty="0" smtClean="0">
                <a:solidFill>
                  <a:srgbClr val="FFFFFF"/>
                </a:solidFill>
                <a:latin typeface="Verdana" panose="020B0604030504040204" pitchFamily="34" charset="0"/>
                <a:ea typeface="Verdana" panose="020B0604030504040204" pitchFamily="34" charset="0"/>
                <a:cs typeface="Helios"/>
              </a:rPr>
              <a:t>Ποσοστά επιτυχίας</a:t>
            </a:r>
            <a:r>
              <a:rPr lang="en-US" sz="4000" dirty="0" smtClean="0">
                <a:solidFill>
                  <a:srgbClr val="FFFFFF"/>
                </a:solidFill>
                <a:latin typeface="Verdana" panose="020B0604030504040204" pitchFamily="34" charset="0"/>
                <a:ea typeface="Verdana" panose="020B0604030504040204" pitchFamily="34" charset="0"/>
                <a:cs typeface="Helios"/>
              </a:rPr>
              <a:t>:</a:t>
            </a:r>
            <a:r>
              <a:rPr lang="el-GR" sz="4000" dirty="0" smtClean="0">
                <a:solidFill>
                  <a:srgbClr val="FFFFFF"/>
                </a:solidFill>
                <a:latin typeface="Verdana" panose="020B0604030504040204" pitchFamily="34" charset="0"/>
                <a:ea typeface="Verdana" panose="020B0604030504040204" pitchFamily="34" charset="0"/>
                <a:cs typeface="Helios"/>
              </a:rPr>
              <a:t> που βρίσκεται η Ελλάδα;</a:t>
            </a:r>
            <a:endParaRPr lang="en-US" sz="4000" dirty="0">
              <a:solidFill>
                <a:srgbClr val="FFFFFF"/>
              </a:solidFill>
              <a:latin typeface="Verdana" panose="020B0604030504040204" pitchFamily="34" charset="0"/>
              <a:ea typeface="Verdana" panose="020B0604030504040204" pitchFamily="34" charset="0"/>
              <a:cs typeface="Helios"/>
            </a:endParaRPr>
          </a:p>
        </p:txBody>
      </p:sp>
      <p:sp>
        <p:nvSpPr>
          <p:cNvPr id="6" name="Freeform 6">
            <a:extLst>
              <a:ext uri="{FF2B5EF4-FFF2-40B4-BE49-F238E27FC236}">
                <a16:creationId xmlns:a16="http://schemas.microsoft.com/office/drawing/2014/main" id="{2678320D-D225-A00F-4130-281A3724734D}"/>
              </a:ext>
            </a:extLst>
          </p:cNvPr>
          <p:cNvSpPr/>
          <p:nvPr/>
        </p:nvSpPr>
        <p:spPr>
          <a:xfrm>
            <a:off x="15624473" y="9189377"/>
            <a:ext cx="2386120" cy="866814"/>
          </a:xfrm>
          <a:custGeom>
            <a:avLst/>
            <a:gdLst/>
            <a:ahLst/>
            <a:cxnLst/>
            <a:rect l="l" t="t" r="r" b="b"/>
            <a:pathLst>
              <a:path w="2386120" h="866814">
                <a:moveTo>
                  <a:pt x="0" y="0"/>
                </a:moveTo>
                <a:lnTo>
                  <a:pt x="2386119" y="0"/>
                </a:lnTo>
                <a:lnTo>
                  <a:pt x="2386119" y="866814"/>
                </a:lnTo>
                <a:lnTo>
                  <a:pt x="0" y="866814"/>
                </a:lnTo>
                <a:lnTo>
                  <a:pt x="0" y="0"/>
                </a:lnTo>
                <a:close/>
              </a:path>
            </a:pathLst>
          </a:custGeom>
          <a:blipFill>
            <a:blip r:embed="rId2"/>
            <a:stretch>
              <a:fillRect/>
            </a:stretch>
          </a:blipFill>
        </p:spPr>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1943100"/>
            <a:ext cx="15011400" cy="7497740"/>
          </a:xfrm>
          <a:prstGeom prst="rect">
            <a:avLst/>
          </a:prstGeom>
        </p:spPr>
      </p:pic>
      <p:sp>
        <p:nvSpPr>
          <p:cNvPr id="9" name="TextBox 8"/>
          <p:cNvSpPr txBox="1"/>
          <p:nvPr/>
        </p:nvSpPr>
        <p:spPr>
          <a:xfrm>
            <a:off x="5181600" y="2857500"/>
            <a:ext cx="5562600" cy="646331"/>
          </a:xfrm>
          <a:prstGeom prst="rect">
            <a:avLst/>
          </a:prstGeom>
          <a:noFill/>
          <a:ln>
            <a:solidFill>
              <a:srgbClr val="FF0000"/>
            </a:solidFill>
          </a:ln>
        </p:spPr>
        <p:txBody>
          <a:bodyPr wrap="square" rtlCol="0">
            <a:spAutoFit/>
          </a:bodyPr>
          <a:lstStyle/>
          <a:p>
            <a:r>
              <a:rPr lang="en-US" dirty="0" smtClean="0">
                <a:latin typeface="Verdana" panose="020B0604030504040204" pitchFamily="34" charset="0"/>
                <a:ea typeface="Verdana" panose="020B0604030504040204" pitchFamily="34" charset="0"/>
              </a:rPr>
              <a:t>25-100% success rate: Proof of Concept grants (</a:t>
            </a:r>
            <a:r>
              <a:rPr lang="en-US" dirty="0" err="1" smtClean="0">
                <a:latin typeface="Verdana" panose="020B0604030504040204" pitchFamily="34" charset="0"/>
                <a:ea typeface="Verdana" panose="020B0604030504040204" pitchFamily="34" charset="0"/>
              </a:rPr>
              <a:t>PoC</a:t>
            </a:r>
            <a:r>
              <a:rPr lang="en-US" dirty="0" smtClean="0">
                <a:latin typeface="Verdana" panose="020B0604030504040204" pitchFamily="34" charset="0"/>
                <a:ea typeface="Verdana" panose="020B0604030504040204" pitchFamily="34" charset="0"/>
              </a:rPr>
              <a:t>)</a:t>
            </a:r>
            <a:endParaRPr lang="en-US" dirty="0">
              <a:latin typeface="Verdana" panose="020B0604030504040204" pitchFamily="34" charset="0"/>
              <a:ea typeface="Verdana" panose="020B0604030504040204" pitchFamily="34" charset="0"/>
            </a:endParaRPr>
          </a:p>
        </p:txBody>
      </p:sp>
      <p:cxnSp>
        <p:nvCxnSpPr>
          <p:cNvPr id="11" name="Straight Arrow Connector 10"/>
          <p:cNvCxnSpPr/>
          <p:nvPr/>
        </p:nvCxnSpPr>
        <p:spPr>
          <a:xfrm flipH="1">
            <a:off x="4191000" y="3009900"/>
            <a:ext cx="990600" cy="0"/>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9067800" y="3314700"/>
            <a:ext cx="838200" cy="1752600"/>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a:off x="9067800" y="3314700"/>
            <a:ext cx="2149366" cy="1777562"/>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a:off x="9067800" y="3314700"/>
            <a:ext cx="3657600" cy="2057400"/>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flipH="1">
            <a:off x="6743700" y="3314700"/>
            <a:ext cx="2324100" cy="3019136"/>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11811000" y="3314700"/>
            <a:ext cx="5159266" cy="646331"/>
          </a:xfrm>
          <a:prstGeom prst="rect">
            <a:avLst/>
          </a:prstGeom>
          <a:noFill/>
          <a:ln>
            <a:solidFill>
              <a:schemeClr val="accent3">
                <a:lumMod val="75000"/>
              </a:schemeClr>
            </a:solidFill>
          </a:ln>
        </p:spPr>
        <p:txBody>
          <a:bodyPr wrap="square" rtlCol="0">
            <a:spAutoFit/>
          </a:bodyPr>
          <a:lstStyle/>
          <a:p>
            <a:r>
              <a:rPr lang="en-US" dirty="0" smtClean="0">
                <a:latin typeface="Verdana" panose="020B0604030504040204" pitchFamily="34" charset="0"/>
                <a:ea typeface="Verdana" panose="020B0604030504040204" pitchFamily="34" charset="0"/>
              </a:rPr>
              <a:t>11-15% success rate: Consolidator Grants (</a:t>
            </a:r>
            <a:r>
              <a:rPr lang="en-US" dirty="0" err="1" smtClean="0">
                <a:latin typeface="Verdana" panose="020B0604030504040204" pitchFamily="34" charset="0"/>
                <a:ea typeface="Verdana" panose="020B0604030504040204" pitchFamily="34" charset="0"/>
              </a:rPr>
              <a:t>CoG</a:t>
            </a:r>
            <a:r>
              <a:rPr lang="en-US" dirty="0" smtClean="0">
                <a:latin typeface="Verdana" panose="020B0604030504040204" pitchFamily="34" charset="0"/>
                <a:ea typeface="Verdana" panose="020B0604030504040204" pitchFamily="34" charset="0"/>
              </a:rPr>
              <a:t>)</a:t>
            </a:r>
            <a:endParaRPr lang="en-US" dirty="0">
              <a:latin typeface="Verdana" panose="020B0604030504040204" pitchFamily="34" charset="0"/>
              <a:ea typeface="Verdana" panose="020B0604030504040204" pitchFamily="34" charset="0"/>
            </a:endParaRPr>
          </a:p>
        </p:txBody>
      </p:sp>
      <p:cxnSp>
        <p:nvCxnSpPr>
          <p:cNvPr id="23" name="Straight Arrow Connector 22"/>
          <p:cNvCxnSpPr/>
          <p:nvPr/>
        </p:nvCxnSpPr>
        <p:spPr>
          <a:xfrm flipH="1">
            <a:off x="14006772" y="3684032"/>
            <a:ext cx="1347528" cy="3440668"/>
          </a:xfrm>
          <a:prstGeom prst="straightConnector1">
            <a:avLst/>
          </a:prstGeom>
          <a:ln w="28575">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flipH="1">
            <a:off x="11187372" y="3684032"/>
            <a:ext cx="4166928" cy="3943295"/>
          </a:xfrm>
          <a:prstGeom prst="straightConnector1">
            <a:avLst/>
          </a:prstGeom>
          <a:ln w="28575">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flipH="1">
            <a:off x="8594834" y="3314700"/>
            <a:ext cx="472966" cy="3217279"/>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0" y="1397570"/>
            <a:ext cx="12224196" cy="523220"/>
          </a:xfrm>
          <a:prstGeom prst="rect">
            <a:avLst/>
          </a:prstGeom>
          <a:gradFill flip="none" rotWithShape="1">
            <a:gsLst>
              <a:gs pos="0">
                <a:srgbClr val="AF1E2D">
                  <a:tint val="66000"/>
                  <a:satMod val="160000"/>
                </a:srgbClr>
              </a:gs>
              <a:gs pos="50000">
                <a:srgbClr val="AF1E2D">
                  <a:tint val="44500"/>
                  <a:satMod val="160000"/>
                </a:srgbClr>
              </a:gs>
              <a:gs pos="100000">
                <a:srgbClr val="AF1E2D">
                  <a:tint val="23500"/>
                  <a:satMod val="160000"/>
                </a:srgbClr>
              </a:gs>
            </a:gsLst>
            <a:lin ang="5400000" scaled="1"/>
            <a:tileRect/>
          </a:gradFill>
        </p:spPr>
        <p:txBody>
          <a:bodyPr wrap="square" rtlCol="0">
            <a:spAutoFit/>
          </a:bodyPr>
          <a:lstStyle/>
          <a:p>
            <a:r>
              <a:rPr lang="en-US" sz="2800" dirty="0" smtClean="0">
                <a:latin typeface="Verdana" panose="020B0604030504040204" pitchFamily="34" charset="0"/>
                <a:ea typeface="Verdana" panose="020B0604030504040204" pitchFamily="34" charset="0"/>
              </a:rPr>
              <a:t>Success rates by call for </a:t>
            </a:r>
            <a:r>
              <a:rPr lang="en-US" sz="2800" b="1" dirty="0" smtClean="0">
                <a:latin typeface="Verdana" panose="020B0604030504040204" pitchFamily="34" charset="0"/>
                <a:ea typeface="Verdana" panose="020B0604030504040204" pitchFamily="34" charset="0"/>
              </a:rPr>
              <a:t>Greece</a:t>
            </a:r>
            <a:r>
              <a:rPr lang="en-US" sz="2800" dirty="0" smtClean="0">
                <a:latin typeface="Verdana" panose="020B0604030504040204" pitchFamily="34" charset="0"/>
                <a:ea typeface="Verdana" panose="020B0604030504040204" pitchFamily="34" charset="0"/>
              </a:rPr>
              <a:t> in ERC: 2007-today</a:t>
            </a:r>
            <a:endParaRPr lang="en-US" sz="2800" dirty="0">
              <a:latin typeface="Verdana" panose="020B0604030504040204" pitchFamily="34" charset="0"/>
              <a:ea typeface="Verdana" panose="020B0604030504040204" pitchFamily="34" charset="0"/>
            </a:endParaRPr>
          </a:p>
        </p:txBody>
      </p:sp>
      <p:pic>
        <p:nvPicPr>
          <p:cNvPr id="33" name="Picture 3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401800" y="9205856"/>
            <a:ext cx="1081144" cy="1081144"/>
          </a:xfrm>
          <a:prstGeom prst="rect">
            <a:avLst/>
          </a:prstGeom>
        </p:spPr>
      </p:pic>
      <p:sp>
        <p:nvSpPr>
          <p:cNvPr id="21" name="TextBox 20"/>
          <p:cNvSpPr txBox="1"/>
          <p:nvPr/>
        </p:nvSpPr>
        <p:spPr>
          <a:xfrm>
            <a:off x="381000" y="9739971"/>
            <a:ext cx="4953000" cy="338554"/>
          </a:xfrm>
          <a:prstGeom prst="rect">
            <a:avLst/>
          </a:prstGeom>
          <a:noFill/>
        </p:spPr>
        <p:txBody>
          <a:bodyPr wrap="square" rtlCol="0">
            <a:spAutoFit/>
          </a:bodyPr>
          <a:lstStyle/>
          <a:p>
            <a:r>
              <a:rPr lang="en-US" sz="1600" dirty="0">
                <a:solidFill>
                  <a:schemeClr val="accent2">
                    <a:lumMod val="75000"/>
                  </a:schemeClr>
                </a:solidFill>
                <a:latin typeface="Verdana" panose="020B0604030504040204" pitchFamily="34" charset="0"/>
                <a:ea typeface="Verdana" panose="020B0604030504040204" pitchFamily="34" charset="0"/>
              </a:rPr>
              <a:t>R</a:t>
            </a:r>
            <a:r>
              <a:rPr lang="en-US" sz="1600" dirty="0" smtClean="0">
                <a:solidFill>
                  <a:schemeClr val="accent2">
                    <a:lumMod val="75000"/>
                  </a:schemeClr>
                </a:solidFill>
                <a:latin typeface="Verdana" panose="020B0604030504040204" pitchFamily="34" charset="0"/>
                <a:ea typeface="Verdana" panose="020B0604030504040204" pitchFamily="34" charset="0"/>
              </a:rPr>
              <a:t>etrieved from: </a:t>
            </a:r>
            <a:r>
              <a:rPr lang="en-US" sz="1600" dirty="0" smtClean="0">
                <a:solidFill>
                  <a:schemeClr val="accent2">
                    <a:lumMod val="75000"/>
                  </a:schemeClr>
                </a:solidFill>
                <a:latin typeface="Verdana" panose="020B0604030504040204" pitchFamily="34" charset="0"/>
                <a:ea typeface="Verdana" panose="020B0604030504040204" pitchFamily="34" charset="0"/>
                <a:hlinkClick r:id="rId5"/>
              </a:rPr>
              <a:t>ERC dashboard</a:t>
            </a:r>
            <a:endParaRPr lang="en-US" sz="1600" dirty="0">
              <a:solidFill>
                <a:schemeClr val="accent2">
                  <a:lumMod val="75000"/>
                </a:schemeClr>
              </a:solidFill>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79745466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Έγγραφο" ma:contentTypeID="0x01010016A26940FD183644B81E7E28C3D79B9D" ma:contentTypeVersion="18" ma:contentTypeDescription="Δημιουργία νέου εγγράφου" ma:contentTypeScope="" ma:versionID="776cc779ca84ee454ccf95d640394990">
  <xsd:schema xmlns:xsd="http://www.w3.org/2001/XMLSchema" xmlns:xs="http://www.w3.org/2001/XMLSchema" xmlns:p="http://schemas.microsoft.com/office/2006/metadata/properties" xmlns:ns2="2fd5e1e2-7639-49b6-8361-bec4cbff27ac" xmlns:ns3="8c7a666b-bea8-4199-979a-f3a7d6e86710" targetNamespace="http://schemas.microsoft.com/office/2006/metadata/properties" ma:root="true" ma:fieldsID="de87c07101e60394632545b6536fcf25" ns2:_="" ns3:_="">
    <xsd:import namespace="2fd5e1e2-7639-49b6-8361-bec4cbff27ac"/>
    <xsd:import namespace="8c7a666b-bea8-4199-979a-f3a7d6e86710"/>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AutoKeyPoints" minOccurs="0"/>
                <xsd:element ref="ns3:MediaServiceKeyPoints" minOccurs="0"/>
                <xsd:element ref="ns3:MediaLengthInSeconds" minOccurs="0"/>
                <xsd:element ref="ns3:MediaServiceGenerationTime" minOccurs="0"/>
                <xsd:element ref="ns3:MediaServiceEventHashCode" minOccurs="0"/>
                <xsd:element ref="ns3:lcf76f155ced4ddcb4097134ff3c332f" minOccurs="0"/>
                <xsd:element ref="ns2:TaxCatchAll"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fd5e1e2-7639-49b6-8361-bec4cbff27ac" elementFormDefault="qualified">
    <xsd:import namespace="http://schemas.microsoft.com/office/2006/documentManagement/types"/>
    <xsd:import namespace="http://schemas.microsoft.com/office/infopath/2007/PartnerControls"/>
    <xsd:element name="SharedWithUsers" ma:index="8" nillable="true" ma:displayName="Κοινή χρήση με"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Κοινή χρήση με λεπτομέρειες" ma:description="" ma:internalName="SharedWithDetails" ma:readOnly="true">
      <xsd:simpleType>
        <xsd:restriction base="dms:Note">
          <xsd:maxLength value="255"/>
        </xsd:restriction>
      </xsd:simpleType>
    </xsd:element>
    <xsd:element name="TaxCatchAll" ma:index="23" nillable="true" ma:displayName="Taxonomy Catch All Column" ma:hidden="true" ma:list="{fad47742-6236-4bc2-9ec9-c185f7e02a28}" ma:internalName="TaxCatchAll" ma:showField="CatchAllData" ma:web="2fd5e1e2-7639-49b6-8361-bec4cbff27ac">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8c7a666b-bea8-4199-979a-f3a7d6e86710"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DateTaken" ma:index="12" nillable="true" ma:displayName="MediaServiceDateTaken" ma:description="" ma:hidden="true" ma:internalName="MediaServiceDateTaken" ma:readOnly="true">
      <xsd:simpleType>
        <xsd:restriction base="dms:Text"/>
      </xsd:simpleType>
    </xsd:element>
    <xsd:element name="MediaServiceAutoTags" ma:index="13" nillable="true" ma:displayName="MediaServiceAutoTags" ma:internalName="MediaServiceAutoTags" ma:readOnly="true">
      <xsd:simpleType>
        <xsd:restriction base="dms:Text"/>
      </xsd:simpleType>
    </xsd:element>
    <xsd:element name="MediaServiceLocation" ma:index="14" nillable="true" ma:displayName="MediaServiceLocation" ma:internalName="MediaServiceLocation"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MediaLengthInSeconds" ma:index="18" nillable="true" ma:displayName="Length (seconds)" ma:internalName="MediaLengthInSeconds" ma:readOnly="true">
      <xsd:simpleType>
        <xsd:restriction base="dms:Unknow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lcf76f155ced4ddcb4097134ff3c332f" ma:index="22" nillable="true" ma:taxonomy="true" ma:internalName="lcf76f155ced4ddcb4097134ff3c332f" ma:taxonomyFieldName="MediaServiceImageTags" ma:displayName="Ετικέτες εικόνας" ma:readOnly="false" ma:fieldId="{5cf76f15-5ced-4ddc-b409-7134ff3c332f}" ma:taxonomyMulti="true" ma:sspId="0ad224fa-07d5-4588-8c73-39faf8996526"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Τύπος περιεχομένου"/>
        <xsd:element ref="dc:title" minOccurs="0" maxOccurs="1" ma:index="4" ma:displayName="Τίτλος"/>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2fd5e1e2-7639-49b6-8361-bec4cbff27ac" xsi:nil="true"/>
    <lcf76f155ced4ddcb4097134ff3c332f xmlns="8c7a666b-bea8-4199-979a-f3a7d6e86710">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6B018A04-28FF-466B-9020-6B734E968632}"/>
</file>

<file path=customXml/itemProps2.xml><?xml version="1.0" encoding="utf-8"?>
<ds:datastoreItem xmlns:ds="http://schemas.openxmlformats.org/officeDocument/2006/customXml" ds:itemID="{2C0E0D0C-C00C-47EB-980D-EAB9BF4B8762}">
  <ds:schemaRefs>
    <ds:schemaRef ds:uri="http://schemas.microsoft.com/sharepoint/v3/contenttype/forms"/>
  </ds:schemaRefs>
</ds:datastoreItem>
</file>

<file path=customXml/itemProps3.xml><?xml version="1.0" encoding="utf-8"?>
<ds:datastoreItem xmlns:ds="http://schemas.openxmlformats.org/officeDocument/2006/customXml" ds:itemID="{E3B24CA6-23E9-4CF9-AF2F-6AB8EC26DC8F}">
  <ds:schemaRefs>
    <ds:schemaRef ds:uri="http://purl.org/dc/terms/"/>
    <ds:schemaRef ds:uri="http://schemas.microsoft.com/office/2006/documentManagement/types"/>
    <ds:schemaRef ds:uri="8424307b-b3b9-46e6-a317-2e2269cf20ba"/>
    <ds:schemaRef ds:uri="http://purl.org/dc/dcmitype/"/>
    <ds:schemaRef ds:uri="http://schemas.microsoft.com/office/infopath/2007/PartnerControls"/>
    <ds:schemaRef ds:uri="http://purl.org/dc/elements/1.1/"/>
    <ds:schemaRef ds:uri="http://schemas.microsoft.com/office/2006/metadata/properties"/>
    <ds:schemaRef ds:uri="a7f54080-396c-408a-a042-4fa743cf2557"/>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823</TotalTime>
  <Words>1446</Words>
  <Application>Microsoft Office PowerPoint</Application>
  <PresentationFormat>Custom</PresentationFormat>
  <Paragraphs>241</Paragraphs>
  <Slides>19</Slides>
  <Notes>2</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19</vt:i4>
      </vt:variant>
    </vt:vector>
  </HeadingPairs>
  <TitlesOfParts>
    <vt:vector size="32" baseType="lpstr">
      <vt:lpstr>Helios Bold</vt:lpstr>
      <vt:lpstr>Arial</vt:lpstr>
      <vt:lpstr>MS PGothic</vt:lpstr>
      <vt:lpstr>Segoe UI</vt:lpstr>
      <vt:lpstr>Calibri</vt:lpstr>
      <vt:lpstr>Helios</vt:lpstr>
      <vt:lpstr>Verdana</vt:lpstr>
      <vt:lpstr>Wingdings</vt:lpstr>
      <vt:lpstr>Arial Black</vt:lpstr>
      <vt:lpstr>Times New Roman</vt:lpstr>
      <vt:lpstr>Calibri Light</vt:lpstr>
      <vt:lpstr>Helios Bold Italics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Το Δίκτυο ΠΡΑΞΗ ως Εθνικό Σημείο Επαφής για το ERC</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Copy of  Presentation Template GR</dc:title>
  <dc:creator>Evropi-Sofia Dalampira</dc:creator>
  <cp:lastModifiedBy>Evropi</cp:lastModifiedBy>
  <cp:revision>331</cp:revision>
  <dcterms:created xsi:type="dcterms:W3CDTF">2006-08-16T00:00:00Z</dcterms:created>
  <dcterms:modified xsi:type="dcterms:W3CDTF">2025-03-21T09:04:38Z</dcterms:modified>
  <dc:identifier>DAGbtW5LGjc</dc:identifie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0x01010016A26940FD183644B81E7E28C3D79B9D</vt:lpwstr>
  </property>
</Properties>
</file>