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4"/>
    <p:sldMasterId id="2147483706" r:id="rId5"/>
  </p:sldMasterIdLst>
  <p:notesMasterIdLst>
    <p:notesMasterId r:id="rId28"/>
  </p:notesMasterIdLst>
  <p:sldIdLst>
    <p:sldId id="1410" r:id="rId6"/>
    <p:sldId id="1413" r:id="rId7"/>
    <p:sldId id="1414" r:id="rId8"/>
    <p:sldId id="1415" r:id="rId9"/>
    <p:sldId id="1416" r:id="rId10"/>
    <p:sldId id="1417" r:id="rId11"/>
    <p:sldId id="1418" r:id="rId12"/>
    <p:sldId id="1419" r:id="rId13"/>
    <p:sldId id="1420" r:id="rId14"/>
    <p:sldId id="1422" r:id="rId15"/>
    <p:sldId id="1423" r:id="rId16"/>
    <p:sldId id="1407" r:id="rId17"/>
    <p:sldId id="1264" r:id="rId18"/>
    <p:sldId id="1265" r:id="rId19"/>
    <p:sldId id="1428" r:id="rId20"/>
    <p:sldId id="1266" r:id="rId21"/>
    <p:sldId id="1425" r:id="rId22"/>
    <p:sldId id="1426" r:id="rId23"/>
    <p:sldId id="1427" r:id="rId24"/>
    <p:sldId id="1409" r:id="rId25"/>
    <p:sldId id="1424" r:id="rId26"/>
    <p:sldId id="399" r:id="rId2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561910-72D4-0DC3-7A0A-4835F97B58FB}" name="COTRONEI Carola (REA)" initials="CC" userId="S::Carola.COTRONEI@ec.europa.eu::cc4b091c-33ff-41ff-8cea-507cc4e960ef" providerId="AD"/>
  <p188:author id="{C5E4063C-67B4-7C2C-329A-5E7F3496C0CB}" name="MIKITA Jozsef (REA)" initials="JM" userId="S::Jozsef.MIKITA@ec.europa.eu::981078c2-d93f-42d0-aec6-17303eb257f6" providerId="AD"/>
  <p188:author id="{ED9813A3-3FB4-197B-0FDF-607A093A36FB}" name="WIZEL David (REA)" initials="" userId="S::David.WIZEL@ec.europa.eu::3e8b370a-f01f-4cf2-a0c3-2de10071597c" providerId="AD"/>
  <p188:author id="{24B4CEBF-53FA-299F-ECC4-CD03C00124D2}" name="VAN DE VEN Annelies (EAC)" initials="AV" userId="S::Annelies.VAN-DE-VEN@ec.europa.eu::af5fb125-a17a-4ef9-877f-a0264de0220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UZZINO Verena (REA)" initials="BV(" lastIdx="5" clrIdx="0">
    <p:extLst>
      <p:ext uri="{19B8F6BF-5375-455C-9EA6-DF929625EA0E}">
        <p15:presenceInfo xmlns:p15="http://schemas.microsoft.com/office/powerpoint/2012/main" userId="S-1-5-21-1606980848-2025429265-839522115-774683" providerId="AD"/>
      </p:ext>
    </p:extLst>
  </p:cmAuthor>
  <p:cmAuthor id="2" name="COFFEY Alice (REA)" initials="CA(" lastIdx="1" clrIdx="1">
    <p:extLst>
      <p:ext uri="{19B8F6BF-5375-455C-9EA6-DF929625EA0E}">
        <p15:presenceInfo xmlns:p15="http://schemas.microsoft.com/office/powerpoint/2012/main" userId="S-1-5-21-1606980848-2025429265-839522115-1372849" providerId="AD"/>
      </p:ext>
    </p:extLst>
  </p:cmAuthor>
  <p:cmAuthor id="3" name="Begona" initials="B" lastIdx="2" clrIdx="2">
    <p:extLst>
      <p:ext uri="{19B8F6BF-5375-455C-9EA6-DF929625EA0E}">
        <p15:presenceInfo xmlns:p15="http://schemas.microsoft.com/office/powerpoint/2012/main" userId="S::Begona.Arano@ec.europa.eu::eafac2ea-97bb-4cbf-ad80-6d39b7635c6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C9C"/>
    <a:srgbClr val="9696B8"/>
    <a:srgbClr val="8D216B"/>
    <a:srgbClr val="BE81A3"/>
    <a:srgbClr val="8D3A96"/>
    <a:srgbClr val="C284B1"/>
    <a:srgbClr val="0E4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91759" autoAdjust="0"/>
  </p:normalViewPr>
  <p:slideViewPr>
    <p:cSldViewPr snapToGrid="0">
      <p:cViewPr varScale="1">
        <p:scale>
          <a:sx n="142" d="100"/>
          <a:sy n="142" d="100"/>
        </p:scale>
        <p:origin x="990" y="1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8" Type="http://schemas.openxmlformats.org/officeDocument/2006/relationships/slide" Target="slides/slide3.xml"/></Relationships>
</file>

<file path=ppt/diagrams/_rels/data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image" Target="../media/image17.jpeg"/></Relationships>
</file>

<file path=ppt/diagrams/_rels/drawing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image" Target="../media/image17.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C61E38-E8D6-44DD-A2AC-0C802376148D}" type="doc">
      <dgm:prSet loTypeId="urn:microsoft.com/office/officeart/2005/8/layout/vList5" loCatId="list" qsTypeId="urn:microsoft.com/office/officeart/2005/8/quickstyle/simple1" qsCatId="simple" csTypeId="urn:microsoft.com/office/officeart/2005/8/colors/accent0_3" csCatId="mainScheme"/>
      <dgm:spPr/>
      <dgm:t>
        <a:bodyPr/>
        <a:lstStyle/>
        <a:p>
          <a:endParaRPr lang="en-GB"/>
        </a:p>
      </dgm:t>
    </dgm:pt>
    <dgm:pt modelId="{2E90B542-2F36-41B4-B492-87D1447A998F}">
      <dgm:prSet/>
      <dgm:spPr/>
      <dgm:t>
        <a:bodyPr/>
        <a:lstStyle/>
        <a:p>
          <a:r>
            <a:rPr lang="en-IE" b="1"/>
            <a:t>Mono-beneficiary action:</a:t>
          </a:r>
          <a:endParaRPr lang="en-GB"/>
        </a:p>
      </dgm:t>
    </dgm:pt>
    <dgm:pt modelId="{463F9732-6C8B-4762-AC9F-DC54B265939C}" type="parTrans" cxnId="{7309AC00-8234-486E-8519-730C6309CEF3}">
      <dgm:prSet/>
      <dgm:spPr/>
      <dgm:t>
        <a:bodyPr/>
        <a:lstStyle/>
        <a:p>
          <a:endParaRPr lang="en-GB"/>
        </a:p>
      </dgm:t>
    </dgm:pt>
    <dgm:pt modelId="{9AC85749-CB94-4F8C-8925-F7353EF8FD17}" type="sibTrans" cxnId="{7309AC00-8234-486E-8519-730C6309CEF3}">
      <dgm:prSet/>
      <dgm:spPr/>
      <dgm:t>
        <a:bodyPr/>
        <a:lstStyle/>
        <a:p>
          <a:endParaRPr lang="en-GB"/>
        </a:p>
      </dgm:t>
    </dgm:pt>
    <dgm:pt modelId="{6C549F75-F1FB-43DA-9450-5E6B9C08FBD2}">
      <dgm:prSet/>
      <dgm:spPr/>
      <dgm:t>
        <a:bodyPr/>
        <a:lstStyle/>
        <a:p>
          <a:r>
            <a:rPr lang="en-GB"/>
            <a:t>new or existing national, regional, institutional schemes for </a:t>
          </a:r>
          <a:r>
            <a:rPr lang="en-GB" u="sng"/>
            <a:t>doctoral</a:t>
          </a:r>
          <a:r>
            <a:rPr lang="en-GB"/>
            <a:t> training &amp; </a:t>
          </a:r>
          <a:r>
            <a:rPr lang="en-GB" u="sng"/>
            <a:t>postdoctoral</a:t>
          </a:r>
          <a:r>
            <a:rPr lang="en-GB"/>
            <a:t> fellowships</a:t>
          </a:r>
        </a:p>
      </dgm:t>
    </dgm:pt>
    <dgm:pt modelId="{8A27D46A-AC64-43E6-A073-0B4B2F8C64BB}" type="parTrans" cxnId="{AA24D31A-2C9C-40D9-84BC-DC015E9E2113}">
      <dgm:prSet/>
      <dgm:spPr/>
      <dgm:t>
        <a:bodyPr/>
        <a:lstStyle/>
        <a:p>
          <a:endParaRPr lang="en-GB"/>
        </a:p>
      </dgm:t>
    </dgm:pt>
    <dgm:pt modelId="{F63D6CA0-2E73-40FE-8F63-5F4C35B3B50C}" type="sibTrans" cxnId="{AA24D31A-2C9C-40D9-84BC-DC015E9E2113}">
      <dgm:prSet/>
      <dgm:spPr/>
      <dgm:t>
        <a:bodyPr/>
        <a:lstStyle/>
        <a:p>
          <a:endParaRPr lang="en-GB"/>
        </a:p>
      </dgm:t>
    </dgm:pt>
    <dgm:pt modelId="{F3112880-A401-46E9-8CCD-A321254A3632}">
      <dgm:prSet/>
      <dgm:spPr/>
      <dgm:t>
        <a:bodyPr/>
        <a:lstStyle/>
        <a:p>
          <a:r>
            <a:rPr lang="en-IE" b="1"/>
            <a:t>Focus:</a:t>
          </a:r>
          <a:endParaRPr lang="en-GB"/>
        </a:p>
      </dgm:t>
    </dgm:pt>
    <dgm:pt modelId="{F31F1944-67AE-4924-AA86-67D7A5373B2A}" type="parTrans" cxnId="{7C8E937C-4D2E-4840-9FD9-82254DA86B1D}">
      <dgm:prSet/>
      <dgm:spPr/>
      <dgm:t>
        <a:bodyPr/>
        <a:lstStyle/>
        <a:p>
          <a:endParaRPr lang="en-GB"/>
        </a:p>
      </dgm:t>
    </dgm:pt>
    <dgm:pt modelId="{0E7660C6-D179-465B-8829-B4880BB4B0B6}" type="sibTrans" cxnId="{7C8E937C-4D2E-4840-9FD9-82254DA86B1D}">
      <dgm:prSet/>
      <dgm:spPr/>
      <dgm:t>
        <a:bodyPr/>
        <a:lstStyle/>
        <a:p>
          <a:endParaRPr lang="en-GB"/>
        </a:p>
      </dgm:t>
    </dgm:pt>
    <dgm:pt modelId="{DBBB85DB-C660-4B01-AD80-5B91712E5462}">
      <dgm:prSet/>
      <dgm:spPr/>
      <dgm:t>
        <a:bodyPr/>
        <a:lstStyle/>
        <a:p>
          <a:r>
            <a:rPr lang="en-GB"/>
            <a:t>best practice, high standards &amp; excellent working conditions, </a:t>
          </a:r>
          <a:r>
            <a:rPr lang="en-US"/>
            <a:t>sustainable structuring effects</a:t>
          </a:r>
          <a:endParaRPr lang="en-GB"/>
        </a:p>
      </dgm:t>
    </dgm:pt>
    <dgm:pt modelId="{F4AD88AD-D870-42BE-846F-2AD648D298D2}" type="parTrans" cxnId="{45D4B08B-883C-416B-9C7C-431D584D4262}">
      <dgm:prSet/>
      <dgm:spPr/>
      <dgm:t>
        <a:bodyPr/>
        <a:lstStyle/>
        <a:p>
          <a:endParaRPr lang="en-GB"/>
        </a:p>
      </dgm:t>
    </dgm:pt>
    <dgm:pt modelId="{BCA2D981-D4A6-411F-92C6-5D62E2BA10B5}" type="sibTrans" cxnId="{45D4B08B-883C-416B-9C7C-431D584D4262}">
      <dgm:prSet/>
      <dgm:spPr/>
      <dgm:t>
        <a:bodyPr/>
        <a:lstStyle/>
        <a:p>
          <a:endParaRPr lang="en-GB"/>
        </a:p>
      </dgm:t>
    </dgm:pt>
    <dgm:pt modelId="{580FDCB5-E713-48DD-B318-10C77389EE75}" type="pres">
      <dgm:prSet presAssocID="{37C61E38-E8D6-44DD-A2AC-0C802376148D}" presName="Name0" presStyleCnt="0">
        <dgm:presLayoutVars>
          <dgm:dir/>
          <dgm:animLvl val="lvl"/>
          <dgm:resizeHandles val="exact"/>
        </dgm:presLayoutVars>
      </dgm:prSet>
      <dgm:spPr/>
    </dgm:pt>
    <dgm:pt modelId="{0D773100-2D7B-4B43-B9AD-43F816A52E9D}" type="pres">
      <dgm:prSet presAssocID="{2E90B542-2F36-41B4-B492-87D1447A998F}" presName="linNode" presStyleCnt="0"/>
      <dgm:spPr/>
    </dgm:pt>
    <dgm:pt modelId="{767B2982-72D5-46B4-A00F-72871DB2A2E6}" type="pres">
      <dgm:prSet presAssocID="{2E90B542-2F36-41B4-B492-87D1447A998F}" presName="parentText" presStyleLbl="node1" presStyleIdx="0" presStyleCnt="2">
        <dgm:presLayoutVars>
          <dgm:chMax val="1"/>
          <dgm:bulletEnabled val="1"/>
        </dgm:presLayoutVars>
      </dgm:prSet>
      <dgm:spPr/>
    </dgm:pt>
    <dgm:pt modelId="{3C14628E-0AFC-42DF-93EA-D1C3F4BAABBD}" type="pres">
      <dgm:prSet presAssocID="{2E90B542-2F36-41B4-B492-87D1447A998F}" presName="descendantText" presStyleLbl="alignAccFollowNode1" presStyleIdx="0" presStyleCnt="2">
        <dgm:presLayoutVars>
          <dgm:bulletEnabled val="1"/>
        </dgm:presLayoutVars>
      </dgm:prSet>
      <dgm:spPr/>
    </dgm:pt>
    <dgm:pt modelId="{A58F9B8E-8C6A-4DAA-82D1-E57119213458}" type="pres">
      <dgm:prSet presAssocID="{9AC85749-CB94-4F8C-8925-F7353EF8FD17}" presName="sp" presStyleCnt="0"/>
      <dgm:spPr/>
    </dgm:pt>
    <dgm:pt modelId="{72FBC7E2-402E-4329-A502-196F9422906E}" type="pres">
      <dgm:prSet presAssocID="{F3112880-A401-46E9-8CCD-A321254A3632}" presName="linNode" presStyleCnt="0"/>
      <dgm:spPr/>
    </dgm:pt>
    <dgm:pt modelId="{1184C83B-762F-437F-A08C-42862CE4DE74}" type="pres">
      <dgm:prSet presAssocID="{F3112880-A401-46E9-8CCD-A321254A3632}" presName="parentText" presStyleLbl="node1" presStyleIdx="1" presStyleCnt="2">
        <dgm:presLayoutVars>
          <dgm:chMax val="1"/>
          <dgm:bulletEnabled val="1"/>
        </dgm:presLayoutVars>
      </dgm:prSet>
      <dgm:spPr/>
    </dgm:pt>
    <dgm:pt modelId="{939CAE33-5D96-4F7E-9F9C-6F88A43077EA}" type="pres">
      <dgm:prSet presAssocID="{F3112880-A401-46E9-8CCD-A321254A3632}" presName="descendantText" presStyleLbl="alignAccFollowNode1" presStyleIdx="1" presStyleCnt="2">
        <dgm:presLayoutVars>
          <dgm:bulletEnabled val="1"/>
        </dgm:presLayoutVars>
      </dgm:prSet>
      <dgm:spPr/>
    </dgm:pt>
  </dgm:ptLst>
  <dgm:cxnLst>
    <dgm:cxn modelId="{7309AC00-8234-486E-8519-730C6309CEF3}" srcId="{37C61E38-E8D6-44DD-A2AC-0C802376148D}" destId="{2E90B542-2F36-41B4-B492-87D1447A998F}" srcOrd="0" destOrd="0" parTransId="{463F9732-6C8B-4762-AC9F-DC54B265939C}" sibTransId="{9AC85749-CB94-4F8C-8925-F7353EF8FD17}"/>
    <dgm:cxn modelId="{AA24D31A-2C9C-40D9-84BC-DC015E9E2113}" srcId="{2E90B542-2F36-41B4-B492-87D1447A998F}" destId="{6C549F75-F1FB-43DA-9450-5E6B9C08FBD2}" srcOrd="0" destOrd="0" parTransId="{8A27D46A-AC64-43E6-A073-0B4B2F8C64BB}" sibTransId="{F63D6CA0-2E73-40FE-8F63-5F4C35B3B50C}"/>
    <dgm:cxn modelId="{98CD284B-57DA-4CD8-8145-46B6EE2ABB96}" type="presOf" srcId="{2E90B542-2F36-41B4-B492-87D1447A998F}" destId="{767B2982-72D5-46B4-A00F-72871DB2A2E6}" srcOrd="0" destOrd="0" presId="urn:microsoft.com/office/officeart/2005/8/layout/vList5"/>
    <dgm:cxn modelId="{7C8E937C-4D2E-4840-9FD9-82254DA86B1D}" srcId="{37C61E38-E8D6-44DD-A2AC-0C802376148D}" destId="{F3112880-A401-46E9-8CCD-A321254A3632}" srcOrd="1" destOrd="0" parTransId="{F31F1944-67AE-4924-AA86-67D7A5373B2A}" sibTransId="{0E7660C6-D179-465B-8829-B4880BB4B0B6}"/>
    <dgm:cxn modelId="{C853CC8A-01F5-4605-888C-1BDD8DC5EBB3}" type="presOf" srcId="{6C549F75-F1FB-43DA-9450-5E6B9C08FBD2}" destId="{3C14628E-0AFC-42DF-93EA-D1C3F4BAABBD}" srcOrd="0" destOrd="0" presId="urn:microsoft.com/office/officeart/2005/8/layout/vList5"/>
    <dgm:cxn modelId="{45D4B08B-883C-416B-9C7C-431D584D4262}" srcId="{F3112880-A401-46E9-8CCD-A321254A3632}" destId="{DBBB85DB-C660-4B01-AD80-5B91712E5462}" srcOrd="0" destOrd="0" parTransId="{F4AD88AD-D870-42BE-846F-2AD648D298D2}" sibTransId="{BCA2D981-D4A6-411F-92C6-5D62E2BA10B5}"/>
    <dgm:cxn modelId="{5AA7AFAD-919B-4094-B1DF-B8EE69587B03}" type="presOf" srcId="{F3112880-A401-46E9-8CCD-A321254A3632}" destId="{1184C83B-762F-437F-A08C-42862CE4DE74}" srcOrd="0" destOrd="0" presId="urn:microsoft.com/office/officeart/2005/8/layout/vList5"/>
    <dgm:cxn modelId="{9B8630D1-CEBC-401C-A2DB-E9185BDBF283}" type="presOf" srcId="{DBBB85DB-C660-4B01-AD80-5B91712E5462}" destId="{939CAE33-5D96-4F7E-9F9C-6F88A43077EA}" srcOrd="0" destOrd="0" presId="urn:microsoft.com/office/officeart/2005/8/layout/vList5"/>
    <dgm:cxn modelId="{00BD11F1-AA61-49B1-B0F2-45B678AEB897}" type="presOf" srcId="{37C61E38-E8D6-44DD-A2AC-0C802376148D}" destId="{580FDCB5-E713-48DD-B318-10C77389EE75}" srcOrd="0" destOrd="0" presId="urn:microsoft.com/office/officeart/2005/8/layout/vList5"/>
    <dgm:cxn modelId="{3D934D4C-B727-43C1-A8FD-D461AD81C1BE}" type="presParOf" srcId="{580FDCB5-E713-48DD-B318-10C77389EE75}" destId="{0D773100-2D7B-4B43-B9AD-43F816A52E9D}" srcOrd="0" destOrd="0" presId="urn:microsoft.com/office/officeart/2005/8/layout/vList5"/>
    <dgm:cxn modelId="{DB8627A1-174E-419A-8BB1-1B56441EC920}" type="presParOf" srcId="{0D773100-2D7B-4B43-B9AD-43F816A52E9D}" destId="{767B2982-72D5-46B4-A00F-72871DB2A2E6}" srcOrd="0" destOrd="0" presId="urn:microsoft.com/office/officeart/2005/8/layout/vList5"/>
    <dgm:cxn modelId="{1D14FD89-840D-4131-8EB5-9837EA528A5E}" type="presParOf" srcId="{0D773100-2D7B-4B43-B9AD-43F816A52E9D}" destId="{3C14628E-0AFC-42DF-93EA-D1C3F4BAABBD}" srcOrd="1" destOrd="0" presId="urn:microsoft.com/office/officeart/2005/8/layout/vList5"/>
    <dgm:cxn modelId="{67CC1E53-EB54-4431-B0D9-EC2222AA212C}" type="presParOf" srcId="{580FDCB5-E713-48DD-B318-10C77389EE75}" destId="{A58F9B8E-8C6A-4DAA-82D1-E57119213458}" srcOrd="1" destOrd="0" presId="urn:microsoft.com/office/officeart/2005/8/layout/vList5"/>
    <dgm:cxn modelId="{FA8ABE68-F1F1-4E58-B87C-A79B11ADA144}" type="presParOf" srcId="{580FDCB5-E713-48DD-B318-10C77389EE75}" destId="{72FBC7E2-402E-4329-A502-196F9422906E}" srcOrd="2" destOrd="0" presId="urn:microsoft.com/office/officeart/2005/8/layout/vList5"/>
    <dgm:cxn modelId="{41C9DA30-854D-4EE5-813B-21EDAE058ABA}" type="presParOf" srcId="{72FBC7E2-402E-4329-A502-196F9422906E}" destId="{1184C83B-762F-437F-A08C-42862CE4DE74}" srcOrd="0" destOrd="0" presId="urn:microsoft.com/office/officeart/2005/8/layout/vList5"/>
    <dgm:cxn modelId="{B5856C6F-F7F6-4721-8834-55CDCE49A20C}" type="presParOf" srcId="{72FBC7E2-402E-4329-A502-196F9422906E}" destId="{939CAE33-5D96-4F7E-9F9C-6F88A43077E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5C4E4DF-AA1C-44F0-9F8F-4DD5C3765842}"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GB"/>
        </a:p>
      </dgm:t>
    </dgm:pt>
    <dgm:pt modelId="{FE972C2D-F3A2-470C-B09D-E1DE97743049}">
      <dgm:prSet/>
      <dgm:spPr/>
      <dgm:t>
        <a:bodyPr/>
        <a:lstStyle/>
        <a:p>
          <a:r>
            <a:rPr lang="en-IE" u="none" dirty="0"/>
            <a:t>Award criterion ‘Excellence’ 1.2 </a:t>
          </a:r>
          <a:endParaRPr lang="en-GB" u="none" dirty="0"/>
        </a:p>
      </dgm:t>
    </dgm:pt>
    <dgm:pt modelId="{DF3740DC-5E59-494A-8EEC-3DDD901469C4}" type="parTrans" cxnId="{69887F3C-19D1-4E8E-8825-E7D3F50674D0}">
      <dgm:prSet/>
      <dgm:spPr/>
      <dgm:t>
        <a:bodyPr/>
        <a:lstStyle/>
        <a:p>
          <a:endParaRPr lang="en-GB"/>
        </a:p>
      </dgm:t>
    </dgm:pt>
    <dgm:pt modelId="{3EBF6376-31E2-417F-A97C-1A72D6F48642}" type="sibTrans" cxnId="{69887F3C-19D1-4E8E-8825-E7D3F50674D0}">
      <dgm:prSet/>
      <dgm:spPr/>
      <dgm:t>
        <a:bodyPr/>
        <a:lstStyle/>
        <a:p>
          <a:endParaRPr lang="en-GB"/>
        </a:p>
      </dgm:t>
    </dgm:pt>
    <dgm:pt modelId="{422219C3-C5F8-47CB-A5AB-5174618956C8}">
      <dgm:prSet/>
      <dgm:spPr/>
      <dgm:t>
        <a:bodyPr/>
        <a:lstStyle/>
        <a:p>
          <a:r>
            <a:rPr lang="en-IE"/>
            <a:t>‘</a:t>
          </a:r>
          <a:r>
            <a:rPr lang="en-IE" i="1"/>
            <a:t>Quality and novelty of the selection/recruitment process for the researchers (transparency, </a:t>
          </a:r>
          <a:r>
            <a:rPr lang="en-IE" b="1" i="1"/>
            <a:t>composition and organisation of selection committees</a:t>
          </a:r>
          <a:r>
            <a:rPr lang="en-IE"/>
            <a:t>,</a:t>
          </a:r>
          <a:r>
            <a:rPr lang="en-US"/>
            <a:t> </a:t>
          </a:r>
          <a:r>
            <a:rPr lang="en-IE"/>
            <a:t>..)..</a:t>
          </a:r>
          <a:r>
            <a:rPr lang="en-US"/>
            <a:t> </a:t>
          </a:r>
          <a:r>
            <a:rPr lang="en-US" i="1"/>
            <a:t>evaluation criteria, equal opportunities, the gender dimension and other diversity aspects)..’</a:t>
          </a:r>
          <a:endParaRPr lang="en-GB"/>
        </a:p>
      </dgm:t>
    </dgm:pt>
    <dgm:pt modelId="{A4D678AB-3B97-4AAF-9FF4-EEF8EE80D168}" type="parTrans" cxnId="{89327887-9065-406F-98E9-D6F291B2A821}">
      <dgm:prSet/>
      <dgm:spPr/>
      <dgm:t>
        <a:bodyPr/>
        <a:lstStyle/>
        <a:p>
          <a:endParaRPr lang="en-GB"/>
        </a:p>
      </dgm:t>
    </dgm:pt>
    <dgm:pt modelId="{98AD2D1E-D296-46C9-96EF-B82F3A07E228}" type="sibTrans" cxnId="{89327887-9065-406F-98E9-D6F291B2A821}">
      <dgm:prSet/>
      <dgm:spPr/>
      <dgm:t>
        <a:bodyPr/>
        <a:lstStyle/>
        <a:p>
          <a:endParaRPr lang="en-GB"/>
        </a:p>
      </dgm:t>
    </dgm:pt>
    <dgm:pt modelId="{7F5B5E8D-7244-404D-A78C-3CF94D3E688C}">
      <dgm:prSet/>
      <dgm:spPr/>
      <dgm:t>
        <a:bodyPr/>
        <a:lstStyle/>
        <a:p>
          <a:r>
            <a:rPr lang="en-IE" u="none" dirty="0"/>
            <a:t>Doctoral programmes </a:t>
          </a:r>
          <a:endParaRPr lang="en-GB" u="none" dirty="0"/>
        </a:p>
      </dgm:t>
    </dgm:pt>
    <dgm:pt modelId="{157DF0DF-3619-47C7-A131-F5E817644CC0}" type="parTrans" cxnId="{630B4C6D-8AC9-41F4-82BC-F782ABB5F4D1}">
      <dgm:prSet/>
      <dgm:spPr/>
      <dgm:t>
        <a:bodyPr/>
        <a:lstStyle/>
        <a:p>
          <a:endParaRPr lang="en-GB"/>
        </a:p>
      </dgm:t>
    </dgm:pt>
    <dgm:pt modelId="{37D7CD79-2254-4082-9600-8B3C020CDF7E}" type="sibTrans" cxnId="{630B4C6D-8AC9-41F4-82BC-F782ABB5F4D1}">
      <dgm:prSet/>
      <dgm:spPr/>
      <dgm:t>
        <a:bodyPr/>
        <a:lstStyle/>
        <a:p>
          <a:endParaRPr lang="en-GB"/>
        </a:p>
      </dgm:t>
    </dgm:pt>
    <dgm:pt modelId="{00F81544-E288-4C3A-913F-CE6365F56195}">
      <dgm:prSet/>
      <dgm:spPr/>
      <dgm:t>
        <a:bodyPr/>
        <a:lstStyle/>
        <a:p>
          <a:r>
            <a:rPr lang="en-IE" dirty="0"/>
            <a:t>Independent evaluators from outside the partnership; no COI; at all stages of the process</a:t>
          </a:r>
          <a:endParaRPr lang="en-GB" dirty="0"/>
        </a:p>
      </dgm:t>
    </dgm:pt>
    <dgm:pt modelId="{AC3C9585-68F8-4B91-AC01-76D1BF8CC569}" type="parTrans" cxnId="{39B08875-11CD-4D51-8D75-34A49934203F}">
      <dgm:prSet/>
      <dgm:spPr/>
      <dgm:t>
        <a:bodyPr/>
        <a:lstStyle/>
        <a:p>
          <a:endParaRPr lang="en-GB"/>
        </a:p>
      </dgm:t>
    </dgm:pt>
    <dgm:pt modelId="{148465A7-8399-4171-BB31-FABB6AE63CC2}" type="sibTrans" cxnId="{39B08875-11CD-4D51-8D75-34A49934203F}">
      <dgm:prSet/>
      <dgm:spPr/>
      <dgm:t>
        <a:bodyPr/>
        <a:lstStyle/>
        <a:p>
          <a:endParaRPr lang="en-GB"/>
        </a:p>
      </dgm:t>
    </dgm:pt>
    <dgm:pt modelId="{696AB115-6B8C-4103-9328-7ED8E740A79F}">
      <dgm:prSet/>
      <dgm:spPr/>
      <dgm:t>
        <a:bodyPr/>
        <a:lstStyle/>
        <a:p>
          <a:r>
            <a:rPr lang="en-IE" u="none" dirty="0"/>
            <a:t>Post-doctoral programmes </a:t>
          </a:r>
          <a:endParaRPr lang="en-GB" u="none" dirty="0"/>
        </a:p>
      </dgm:t>
    </dgm:pt>
    <dgm:pt modelId="{801327DA-ECBA-45B8-9696-F8E983871B59}" type="parTrans" cxnId="{05F1D6FF-9318-4DF3-9CC2-887BC6292DC5}">
      <dgm:prSet/>
      <dgm:spPr/>
      <dgm:t>
        <a:bodyPr/>
        <a:lstStyle/>
        <a:p>
          <a:endParaRPr lang="en-GB"/>
        </a:p>
      </dgm:t>
    </dgm:pt>
    <dgm:pt modelId="{A009E440-7A50-4745-8772-2A34D730261E}" type="sibTrans" cxnId="{05F1D6FF-9318-4DF3-9CC2-887BC6292DC5}">
      <dgm:prSet/>
      <dgm:spPr/>
      <dgm:t>
        <a:bodyPr/>
        <a:lstStyle/>
        <a:p>
          <a:endParaRPr lang="en-GB"/>
        </a:p>
      </dgm:t>
    </dgm:pt>
    <dgm:pt modelId="{EFDBB166-8E8B-46B7-BBFF-B4117F3305A7}">
      <dgm:prSet/>
      <dgm:spPr/>
      <dgm:t>
        <a:bodyPr/>
        <a:lstStyle/>
        <a:p>
          <a:r>
            <a:rPr lang="en-IE" dirty="0"/>
            <a:t>Independent evaluators based in other countries; no COI; at all stages of the process</a:t>
          </a:r>
          <a:endParaRPr lang="en-GB" dirty="0"/>
        </a:p>
      </dgm:t>
    </dgm:pt>
    <dgm:pt modelId="{4577850E-2C59-4049-9BD6-787F131BDE9B}" type="parTrans" cxnId="{BDEDD510-2291-4D16-9006-37ACB840F387}">
      <dgm:prSet/>
      <dgm:spPr/>
      <dgm:t>
        <a:bodyPr/>
        <a:lstStyle/>
        <a:p>
          <a:endParaRPr lang="en-GB"/>
        </a:p>
      </dgm:t>
    </dgm:pt>
    <dgm:pt modelId="{8F4CEDCD-DE36-4458-A926-90C74C359287}" type="sibTrans" cxnId="{BDEDD510-2291-4D16-9006-37ACB840F387}">
      <dgm:prSet/>
      <dgm:spPr/>
      <dgm:t>
        <a:bodyPr/>
        <a:lstStyle/>
        <a:p>
          <a:endParaRPr lang="en-GB"/>
        </a:p>
      </dgm:t>
    </dgm:pt>
    <dgm:pt modelId="{CB1BBDE4-9187-4664-8114-F6FEDBDD0B70}" type="pres">
      <dgm:prSet presAssocID="{B5C4E4DF-AA1C-44F0-9F8F-4DD5C3765842}" presName="linear" presStyleCnt="0">
        <dgm:presLayoutVars>
          <dgm:animLvl val="lvl"/>
          <dgm:resizeHandles val="exact"/>
        </dgm:presLayoutVars>
      </dgm:prSet>
      <dgm:spPr/>
    </dgm:pt>
    <dgm:pt modelId="{FEF00784-66E7-424E-8B63-58646B2F9F1F}" type="pres">
      <dgm:prSet presAssocID="{FE972C2D-F3A2-470C-B09D-E1DE97743049}" presName="parentText" presStyleLbl="node1" presStyleIdx="0" presStyleCnt="3">
        <dgm:presLayoutVars>
          <dgm:chMax val="0"/>
          <dgm:bulletEnabled val="1"/>
        </dgm:presLayoutVars>
      </dgm:prSet>
      <dgm:spPr/>
    </dgm:pt>
    <dgm:pt modelId="{A66DD240-01CD-48B4-AADB-773B3D0ADAAB}" type="pres">
      <dgm:prSet presAssocID="{FE972C2D-F3A2-470C-B09D-E1DE97743049}" presName="childText" presStyleLbl="revTx" presStyleIdx="0" presStyleCnt="3">
        <dgm:presLayoutVars>
          <dgm:bulletEnabled val="1"/>
        </dgm:presLayoutVars>
      </dgm:prSet>
      <dgm:spPr/>
    </dgm:pt>
    <dgm:pt modelId="{AB521B98-5D4D-4193-9352-3A8F216A2352}" type="pres">
      <dgm:prSet presAssocID="{7F5B5E8D-7244-404D-A78C-3CF94D3E688C}" presName="parentText" presStyleLbl="node1" presStyleIdx="1" presStyleCnt="3">
        <dgm:presLayoutVars>
          <dgm:chMax val="0"/>
          <dgm:bulletEnabled val="1"/>
        </dgm:presLayoutVars>
      </dgm:prSet>
      <dgm:spPr/>
    </dgm:pt>
    <dgm:pt modelId="{C15C9044-1E95-4F7D-B234-1636DD746F9F}" type="pres">
      <dgm:prSet presAssocID="{7F5B5E8D-7244-404D-A78C-3CF94D3E688C}" presName="childText" presStyleLbl="revTx" presStyleIdx="1" presStyleCnt="3">
        <dgm:presLayoutVars>
          <dgm:bulletEnabled val="1"/>
        </dgm:presLayoutVars>
      </dgm:prSet>
      <dgm:spPr/>
    </dgm:pt>
    <dgm:pt modelId="{4891BB44-6C42-4D64-8006-3944FA3A2A8A}" type="pres">
      <dgm:prSet presAssocID="{696AB115-6B8C-4103-9328-7ED8E740A79F}" presName="parentText" presStyleLbl="node1" presStyleIdx="2" presStyleCnt="3">
        <dgm:presLayoutVars>
          <dgm:chMax val="0"/>
          <dgm:bulletEnabled val="1"/>
        </dgm:presLayoutVars>
      </dgm:prSet>
      <dgm:spPr/>
    </dgm:pt>
    <dgm:pt modelId="{14C42B78-60DF-4BBD-9458-5AE15EF98FB0}" type="pres">
      <dgm:prSet presAssocID="{696AB115-6B8C-4103-9328-7ED8E740A79F}" presName="childText" presStyleLbl="revTx" presStyleIdx="2" presStyleCnt="3">
        <dgm:presLayoutVars>
          <dgm:bulletEnabled val="1"/>
        </dgm:presLayoutVars>
      </dgm:prSet>
      <dgm:spPr/>
    </dgm:pt>
  </dgm:ptLst>
  <dgm:cxnLst>
    <dgm:cxn modelId="{5E08A202-0FBC-4CA9-B21F-130C56EC446A}" type="presOf" srcId="{7F5B5E8D-7244-404D-A78C-3CF94D3E688C}" destId="{AB521B98-5D4D-4193-9352-3A8F216A2352}" srcOrd="0" destOrd="0" presId="urn:microsoft.com/office/officeart/2005/8/layout/vList2"/>
    <dgm:cxn modelId="{BDEDD510-2291-4D16-9006-37ACB840F387}" srcId="{696AB115-6B8C-4103-9328-7ED8E740A79F}" destId="{EFDBB166-8E8B-46B7-BBFF-B4117F3305A7}" srcOrd="0" destOrd="0" parTransId="{4577850E-2C59-4049-9BD6-787F131BDE9B}" sibTransId="{8F4CEDCD-DE36-4458-A926-90C74C359287}"/>
    <dgm:cxn modelId="{69887F3C-19D1-4E8E-8825-E7D3F50674D0}" srcId="{B5C4E4DF-AA1C-44F0-9F8F-4DD5C3765842}" destId="{FE972C2D-F3A2-470C-B09D-E1DE97743049}" srcOrd="0" destOrd="0" parTransId="{DF3740DC-5E59-494A-8EEC-3DDD901469C4}" sibTransId="{3EBF6376-31E2-417F-A97C-1A72D6F48642}"/>
    <dgm:cxn modelId="{630B4C6D-8AC9-41F4-82BC-F782ABB5F4D1}" srcId="{B5C4E4DF-AA1C-44F0-9F8F-4DD5C3765842}" destId="{7F5B5E8D-7244-404D-A78C-3CF94D3E688C}" srcOrd="1" destOrd="0" parTransId="{157DF0DF-3619-47C7-A131-F5E817644CC0}" sibTransId="{37D7CD79-2254-4082-9600-8B3C020CDF7E}"/>
    <dgm:cxn modelId="{39B08875-11CD-4D51-8D75-34A49934203F}" srcId="{7F5B5E8D-7244-404D-A78C-3CF94D3E688C}" destId="{00F81544-E288-4C3A-913F-CE6365F56195}" srcOrd="0" destOrd="0" parTransId="{AC3C9585-68F8-4B91-AC01-76D1BF8CC569}" sibTransId="{148465A7-8399-4171-BB31-FABB6AE63CC2}"/>
    <dgm:cxn modelId="{89327887-9065-406F-98E9-D6F291B2A821}" srcId="{FE972C2D-F3A2-470C-B09D-E1DE97743049}" destId="{422219C3-C5F8-47CB-A5AB-5174618956C8}" srcOrd="0" destOrd="0" parTransId="{A4D678AB-3B97-4AAF-9FF4-EEF8EE80D168}" sibTransId="{98AD2D1E-D296-46C9-96EF-B82F3A07E228}"/>
    <dgm:cxn modelId="{E3C83F97-D1E0-495B-8941-344420095118}" type="presOf" srcId="{EFDBB166-8E8B-46B7-BBFF-B4117F3305A7}" destId="{14C42B78-60DF-4BBD-9458-5AE15EF98FB0}" srcOrd="0" destOrd="0" presId="urn:microsoft.com/office/officeart/2005/8/layout/vList2"/>
    <dgm:cxn modelId="{04DD169D-85E9-4AE0-9ACF-14EA9EF0AD97}" type="presOf" srcId="{FE972C2D-F3A2-470C-B09D-E1DE97743049}" destId="{FEF00784-66E7-424E-8B63-58646B2F9F1F}" srcOrd="0" destOrd="0" presId="urn:microsoft.com/office/officeart/2005/8/layout/vList2"/>
    <dgm:cxn modelId="{DA8E4FA9-CCA0-44F0-97F9-EBC68159B3A6}" type="presOf" srcId="{422219C3-C5F8-47CB-A5AB-5174618956C8}" destId="{A66DD240-01CD-48B4-AADB-773B3D0ADAAB}" srcOrd="0" destOrd="0" presId="urn:microsoft.com/office/officeart/2005/8/layout/vList2"/>
    <dgm:cxn modelId="{0C2034B2-F160-4AD2-9AE7-0B67F52FB942}" type="presOf" srcId="{00F81544-E288-4C3A-913F-CE6365F56195}" destId="{C15C9044-1E95-4F7D-B234-1636DD746F9F}" srcOrd="0" destOrd="0" presId="urn:microsoft.com/office/officeart/2005/8/layout/vList2"/>
    <dgm:cxn modelId="{2DE62FBA-3EBC-4C6E-8E57-4B15F5F42D10}" type="presOf" srcId="{696AB115-6B8C-4103-9328-7ED8E740A79F}" destId="{4891BB44-6C42-4D64-8006-3944FA3A2A8A}" srcOrd="0" destOrd="0" presId="urn:microsoft.com/office/officeart/2005/8/layout/vList2"/>
    <dgm:cxn modelId="{2AC8E0FC-9B0E-4EBC-B2CE-E3FAE7F038C2}" type="presOf" srcId="{B5C4E4DF-AA1C-44F0-9F8F-4DD5C3765842}" destId="{CB1BBDE4-9187-4664-8114-F6FEDBDD0B70}" srcOrd="0" destOrd="0" presId="urn:microsoft.com/office/officeart/2005/8/layout/vList2"/>
    <dgm:cxn modelId="{05F1D6FF-9318-4DF3-9CC2-887BC6292DC5}" srcId="{B5C4E4DF-AA1C-44F0-9F8F-4DD5C3765842}" destId="{696AB115-6B8C-4103-9328-7ED8E740A79F}" srcOrd="2" destOrd="0" parTransId="{801327DA-ECBA-45B8-9696-F8E983871B59}" sibTransId="{A009E440-7A50-4745-8772-2A34D730261E}"/>
    <dgm:cxn modelId="{8CF514F8-C72C-4001-9E9E-E64551FD8660}" type="presParOf" srcId="{CB1BBDE4-9187-4664-8114-F6FEDBDD0B70}" destId="{FEF00784-66E7-424E-8B63-58646B2F9F1F}" srcOrd="0" destOrd="0" presId="urn:microsoft.com/office/officeart/2005/8/layout/vList2"/>
    <dgm:cxn modelId="{3F1AE0BF-F0A4-4498-B602-A99B0FFBAB61}" type="presParOf" srcId="{CB1BBDE4-9187-4664-8114-F6FEDBDD0B70}" destId="{A66DD240-01CD-48B4-AADB-773B3D0ADAAB}" srcOrd="1" destOrd="0" presId="urn:microsoft.com/office/officeart/2005/8/layout/vList2"/>
    <dgm:cxn modelId="{2FDCBDDD-71D1-4575-A7F4-B45385B4018E}" type="presParOf" srcId="{CB1BBDE4-9187-4664-8114-F6FEDBDD0B70}" destId="{AB521B98-5D4D-4193-9352-3A8F216A2352}" srcOrd="2" destOrd="0" presId="urn:microsoft.com/office/officeart/2005/8/layout/vList2"/>
    <dgm:cxn modelId="{91E43B5D-9D82-4940-BC3C-A2750D0F0CE0}" type="presParOf" srcId="{CB1BBDE4-9187-4664-8114-F6FEDBDD0B70}" destId="{C15C9044-1E95-4F7D-B234-1636DD746F9F}" srcOrd="3" destOrd="0" presId="urn:microsoft.com/office/officeart/2005/8/layout/vList2"/>
    <dgm:cxn modelId="{609DE3F4-13C5-44AD-976A-AE87906F10E7}" type="presParOf" srcId="{CB1BBDE4-9187-4664-8114-F6FEDBDD0B70}" destId="{4891BB44-6C42-4D64-8006-3944FA3A2A8A}" srcOrd="4" destOrd="0" presId="urn:microsoft.com/office/officeart/2005/8/layout/vList2"/>
    <dgm:cxn modelId="{5E95D7EE-B71C-40F0-8A64-59CDBE60ABFC}" type="presParOf" srcId="{CB1BBDE4-9187-4664-8114-F6FEDBDD0B70}" destId="{14C42B78-60DF-4BBD-9458-5AE15EF98FB0}"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1B0AACB-A41A-489F-9CD6-B099F6F29EC7}"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GB"/>
        </a:p>
      </dgm:t>
    </dgm:pt>
    <dgm:pt modelId="{B626D506-CFD3-4F59-A943-441A5F870DF2}">
      <dgm:prSet/>
      <dgm:spPr/>
      <dgm:t>
        <a:bodyPr/>
        <a:lstStyle/>
        <a:p>
          <a:r>
            <a:rPr lang="en-IE"/>
            <a:t>Award criterion ‘Excellence’ 1.5 </a:t>
          </a:r>
          <a:endParaRPr lang="en-GB"/>
        </a:p>
      </dgm:t>
    </dgm:pt>
    <dgm:pt modelId="{17EAB25B-0C41-4A51-A917-5EDDD53828A1}" type="parTrans" cxnId="{57E6D51B-0558-45A4-9CF6-2CE0DEB54C40}">
      <dgm:prSet/>
      <dgm:spPr/>
      <dgm:t>
        <a:bodyPr/>
        <a:lstStyle/>
        <a:p>
          <a:endParaRPr lang="en-GB"/>
        </a:p>
      </dgm:t>
    </dgm:pt>
    <dgm:pt modelId="{A9A88E63-1CC7-4E41-8216-F1AD9FFCEAB6}" type="sibTrans" cxnId="{57E6D51B-0558-45A4-9CF6-2CE0DEB54C40}">
      <dgm:prSet/>
      <dgm:spPr/>
      <dgm:t>
        <a:bodyPr/>
        <a:lstStyle/>
        <a:p>
          <a:endParaRPr lang="en-GB"/>
        </a:p>
      </dgm:t>
    </dgm:pt>
    <dgm:pt modelId="{54B61FB9-F8C6-4815-9E2F-51892AC2EF13}">
      <dgm:prSet/>
      <dgm:spPr/>
      <dgm:t>
        <a:bodyPr/>
        <a:lstStyle/>
        <a:p>
          <a:r>
            <a:rPr lang="en-IE" i="1"/>
            <a:t>‘Quality, novelty and pertinence of the </a:t>
          </a:r>
          <a:r>
            <a:rPr lang="en-IE" b="1" i="1"/>
            <a:t>supervision</a:t>
          </a:r>
          <a:r>
            <a:rPr lang="en-IE" i="1"/>
            <a:t>, career guidance and career development arrangements’</a:t>
          </a:r>
          <a:endParaRPr lang="en-GB"/>
        </a:p>
      </dgm:t>
    </dgm:pt>
    <dgm:pt modelId="{E39B5131-BD88-4F2C-A03F-72BE36F27E33}" type="parTrans" cxnId="{C43A6395-98CC-4E71-8569-0CFD66685B26}">
      <dgm:prSet/>
      <dgm:spPr/>
      <dgm:t>
        <a:bodyPr/>
        <a:lstStyle/>
        <a:p>
          <a:endParaRPr lang="en-GB"/>
        </a:p>
      </dgm:t>
    </dgm:pt>
    <dgm:pt modelId="{27D3F337-D3CD-4DE5-9768-295870357708}" type="sibTrans" cxnId="{C43A6395-98CC-4E71-8569-0CFD66685B26}">
      <dgm:prSet/>
      <dgm:spPr/>
      <dgm:t>
        <a:bodyPr/>
        <a:lstStyle/>
        <a:p>
          <a:endParaRPr lang="en-GB"/>
        </a:p>
      </dgm:t>
    </dgm:pt>
    <dgm:pt modelId="{DC9061AE-56D5-4EF5-8607-542F0F34CF58}">
      <dgm:prSet/>
      <dgm:spPr/>
      <dgm:t>
        <a:bodyPr/>
        <a:lstStyle/>
        <a:p>
          <a:r>
            <a:rPr lang="en-IE" dirty="0"/>
            <a:t>Applicants may contact a supervisor but no pre-selection;</a:t>
          </a:r>
          <a:endParaRPr lang="en-GB" dirty="0"/>
        </a:p>
      </dgm:t>
    </dgm:pt>
    <dgm:pt modelId="{C8734F9E-458F-497F-B16B-D50AE7BB483C}" type="parTrans" cxnId="{01C61598-60EA-4E80-B9B8-7A69DEE261DE}">
      <dgm:prSet/>
      <dgm:spPr/>
      <dgm:t>
        <a:bodyPr/>
        <a:lstStyle/>
        <a:p>
          <a:endParaRPr lang="en-GB"/>
        </a:p>
      </dgm:t>
    </dgm:pt>
    <dgm:pt modelId="{7C5811AE-672E-4B7D-9F93-E529E8C57AEF}" type="sibTrans" cxnId="{01C61598-60EA-4E80-B9B8-7A69DEE261DE}">
      <dgm:prSet/>
      <dgm:spPr/>
      <dgm:t>
        <a:bodyPr/>
        <a:lstStyle/>
        <a:p>
          <a:endParaRPr lang="en-GB"/>
        </a:p>
      </dgm:t>
    </dgm:pt>
    <dgm:pt modelId="{7864A26C-C0C4-4F41-9152-4B821D2CDA33}">
      <dgm:prSet/>
      <dgm:spPr/>
      <dgm:t>
        <a:bodyPr/>
        <a:lstStyle/>
        <a:p>
          <a:r>
            <a:rPr lang="en-IE"/>
            <a:t>In case of contact: clear rationale + explanation to be added in the COFUND proposal;</a:t>
          </a:r>
          <a:endParaRPr lang="en-GB"/>
        </a:p>
      </dgm:t>
    </dgm:pt>
    <dgm:pt modelId="{DC81B4A3-C237-4097-B085-99C6FDC2C021}" type="parTrans" cxnId="{29421455-F46E-4AD0-8DFB-D9720D81BE99}">
      <dgm:prSet/>
      <dgm:spPr/>
      <dgm:t>
        <a:bodyPr/>
        <a:lstStyle/>
        <a:p>
          <a:endParaRPr lang="en-GB"/>
        </a:p>
      </dgm:t>
    </dgm:pt>
    <dgm:pt modelId="{4DA1BA51-96FE-4D5C-A705-A5564BF56C27}" type="sibTrans" cxnId="{29421455-F46E-4AD0-8DFB-D9720D81BE99}">
      <dgm:prSet/>
      <dgm:spPr/>
      <dgm:t>
        <a:bodyPr/>
        <a:lstStyle/>
        <a:p>
          <a:endParaRPr lang="en-GB"/>
        </a:p>
      </dgm:t>
    </dgm:pt>
    <dgm:pt modelId="{6B8994DB-F4C1-4BE3-B026-0716B9E092F5}">
      <dgm:prSet/>
      <dgm:spPr/>
      <dgm:t>
        <a:bodyPr/>
        <a:lstStyle/>
        <a:p>
          <a:r>
            <a:rPr lang="en-IE"/>
            <a:t>Supervisor cannot be involved in the drafting of the application;</a:t>
          </a:r>
          <a:endParaRPr lang="en-GB"/>
        </a:p>
      </dgm:t>
    </dgm:pt>
    <dgm:pt modelId="{316B1E23-B8FF-4510-A3C6-172C9AAD73C7}" type="parTrans" cxnId="{63FECFDB-D364-4D85-834C-3A6E6EAC6C6E}">
      <dgm:prSet/>
      <dgm:spPr/>
      <dgm:t>
        <a:bodyPr/>
        <a:lstStyle/>
        <a:p>
          <a:endParaRPr lang="en-GB"/>
        </a:p>
      </dgm:t>
    </dgm:pt>
    <dgm:pt modelId="{ADCAF06D-EF27-4BA6-863D-B44A03E0E2E7}" type="sibTrans" cxnId="{63FECFDB-D364-4D85-834C-3A6E6EAC6C6E}">
      <dgm:prSet/>
      <dgm:spPr/>
      <dgm:t>
        <a:bodyPr/>
        <a:lstStyle/>
        <a:p>
          <a:endParaRPr lang="en-GB"/>
        </a:p>
      </dgm:t>
    </dgm:pt>
    <dgm:pt modelId="{5A8CACF6-06F8-4654-99BE-2A54CE1FDE85}">
      <dgm:prSet/>
      <dgm:spPr/>
      <dgm:t>
        <a:bodyPr/>
        <a:lstStyle/>
        <a:p>
          <a:r>
            <a:rPr lang="en-IE"/>
            <a:t>No pre-approval from the supervisor in the submission process.</a:t>
          </a:r>
          <a:endParaRPr lang="en-GB"/>
        </a:p>
      </dgm:t>
    </dgm:pt>
    <dgm:pt modelId="{7CABB609-E1D7-4403-BBFA-545925931DDE}" type="parTrans" cxnId="{FA60C8B2-881C-4A46-9EF9-52AC89558BA6}">
      <dgm:prSet/>
      <dgm:spPr/>
      <dgm:t>
        <a:bodyPr/>
        <a:lstStyle/>
        <a:p>
          <a:endParaRPr lang="en-GB"/>
        </a:p>
      </dgm:t>
    </dgm:pt>
    <dgm:pt modelId="{B8C7A64E-BC21-422D-A2DE-6F9CD401B33F}" type="sibTrans" cxnId="{FA60C8B2-881C-4A46-9EF9-52AC89558BA6}">
      <dgm:prSet/>
      <dgm:spPr/>
      <dgm:t>
        <a:bodyPr/>
        <a:lstStyle/>
        <a:p>
          <a:endParaRPr lang="en-GB"/>
        </a:p>
      </dgm:t>
    </dgm:pt>
    <dgm:pt modelId="{CACFF33D-13AD-4A6F-A08B-3A4A7730B992}" type="pres">
      <dgm:prSet presAssocID="{B1B0AACB-A41A-489F-9CD6-B099F6F29EC7}" presName="linear" presStyleCnt="0">
        <dgm:presLayoutVars>
          <dgm:animLvl val="lvl"/>
          <dgm:resizeHandles val="exact"/>
        </dgm:presLayoutVars>
      </dgm:prSet>
      <dgm:spPr/>
    </dgm:pt>
    <dgm:pt modelId="{F2EDCD93-8B02-453A-8C0C-A2873BA04EB9}" type="pres">
      <dgm:prSet presAssocID="{B626D506-CFD3-4F59-A943-441A5F870DF2}" presName="parentText" presStyleLbl="node1" presStyleIdx="0" presStyleCnt="1">
        <dgm:presLayoutVars>
          <dgm:chMax val="0"/>
          <dgm:bulletEnabled val="1"/>
        </dgm:presLayoutVars>
      </dgm:prSet>
      <dgm:spPr/>
    </dgm:pt>
    <dgm:pt modelId="{694D57B0-499A-4BBC-AE4D-6466E0E88DE2}" type="pres">
      <dgm:prSet presAssocID="{B626D506-CFD3-4F59-A943-441A5F870DF2}" presName="childText" presStyleLbl="revTx" presStyleIdx="0" presStyleCnt="1">
        <dgm:presLayoutVars>
          <dgm:bulletEnabled val="1"/>
        </dgm:presLayoutVars>
      </dgm:prSet>
      <dgm:spPr/>
    </dgm:pt>
  </dgm:ptLst>
  <dgm:cxnLst>
    <dgm:cxn modelId="{57E6D51B-0558-45A4-9CF6-2CE0DEB54C40}" srcId="{B1B0AACB-A41A-489F-9CD6-B099F6F29EC7}" destId="{B626D506-CFD3-4F59-A943-441A5F870DF2}" srcOrd="0" destOrd="0" parTransId="{17EAB25B-0C41-4A51-A917-5EDDD53828A1}" sibTransId="{A9A88E63-1CC7-4E41-8216-F1AD9FFCEAB6}"/>
    <dgm:cxn modelId="{A6DCF44D-1FC3-4A4D-A031-CAABEA6BE0A3}" type="presOf" srcId="{6B8994DB-F4C1-4BE3-B026-0716B9E092F5}" destId="{694D57B0-499A-4BBC-AE4D-6466E0E88DE2}" srcOrd="0" destOrd="3" presId="urn:microsoft.com/office/officeart/2005/8/layout/vList2"/>
    <dgm:cxn modelId="{44F1BE6F-FA72-4349-805A-1B59001C0110}" type="presOf" srcId="{DC9061AE-56D5-4EF5-8607-542F0F34CF58}" destId="{694D57B0-499A-4BBC-AE4D-6466E0E88DE2}" srcOrd="0" destOrd="1" presId="urn:microsoft.com/office/officeart/2005/8/layout/vList2"/>
    <dgm:cxn modelId="{29421455-F46E-4AD0-8DFB-D9720D81BE99}" srcId="{B626D506-CFD3-4F59-A943-441A5F870DF2}" destId="{7864A26C-C0C4-4F41-9152-4B821D2CDA33}" srcOrd="2" destOrd="0" parTransId="{DC81B4A3-C237-4097-B085-99C6FDC2C021}" sibTransId="{4DA1BA51-96FE-4D5C-A705-A5564BF56C27}"/>
    <dgm:cxn modelId="{84F7A683-015E-4B03-B812-BB9A4B245969}" type="presOf" srcId="{B1B0AACB-A41A-489F-9CD6-B099F6F29EC7}" destId="{CACFF33D-13AD-4A6F-A08B-3A4A7730B992}" srcOrd="0" destOrd="0" presId="urn:microsoft.com/office/officeart/2005/8/layout/vList2"/>
    <dgm:cxn modelId="{C43A6395-98CC-4E71-8569-0CFD66685B26}" srcId="{B626D506-CFD3-4F59-A943-441A5F870DF2}" destId="{54B61FB9-F8C6-4815-9E2F-51892AC2EF13}" srcOrd="0" destOrd="0" parTransId="{E39B5131-BD88-4F2C-A03F-72BE36F27E33}" sibTransId="{27D3F337-D3CD-4DE5-9768-295870357708}"/>
    <dgm:cxn modelId="{01C61598-60EA-4E80-B9B8-7A69DEE261DE}" srcId="{B626D506-CFD3-4F59-A943-441A5F870DF2}" destId="{DC9061AE-56D5-4EF5-8607-542F0F34CF58}" srcOrd="1" destOrd="0" parTransId="{C8734F9E-458F-497F-B16B-D50AE7BB483C}" sibTransId="{7C5811AE-672E-4B7D-9F93-E529E8C57AEF}"/>
    <dgm:cxn modelId="{A964349F-BE7C-4688-89DC-B8766D9D8612}" type="presOf" srcId="{7864A26C-C0C4-4F41-9152-4B821D2CDA33}" destId="{694D57B0-499A-4BBC-AE4D-6466E0E88DE2}" srcOrd="0" destOrd="2" presId="urn:microsoft.com/office/officeart/2005/8/layout/vList2"/>
    <dgm:cxn modelId="{3123E6B1-7ED5-45F6-AC7C-1D08D59189AA}" type="presOf" srcId="{B626D506-CFD3-4F59-A943-441A5F870DF2}" destId="{F2EDCD93-8B02-453A-8C0C-A2873BA04EB9}" srcOrd="0" destOrd="0" presId="urn:microsoft.com/office/officeart/2005/8/layout/vList2"/>
    <dgm:cxn modelId="{FA60C8B2-881C-4A46-9EF9-52AC89558BA6}" srcId="{B626D506-CFD3-4F59-A943-441A5F870DF2}" destId="{5A8CACF6-06F8-4654-99BE-2A54CE1FDE85}" srcOrd="4" destOrd="0" parTransId="{7CABB609-E1D7-4403-BBFA-545925931DDE}" sibTransId="{B8C7A64E-BC21-422D-A2DE-6F9CD401B33F}"/>
    <dgm:cxn modelId="{692241B9-EB6D-479B-89C0-D05123CCF964}" type="presOf" srcId="{54B61FB9-F8C6-4815-9E2F-51892AC2EF13}" destId="{694D57B0-499A-4BBC-AE4D-6466E0E88DE2}" srcOrd="0" destOrd="0" presId="urn:microsoft.com/office/officeart/2005/8/layout/vList2"/>
    <dgm:cxn modelId="{63FECFDB-D364-4D85-834C-3A6E6EAC6C6E}" srcId="{B626D506-CFD3-4F59-A943-441A5F870DF2}" destId="{6B8994DB-F4C1-4BE3-B026-0716B9E092F5}" srcOrd="3" destOrd="0" parTransId="{316B1E23-B8FF-4510-A3C6-172C9AAD73C7}" sibTransId="{ADCAF06D-EF27-4BA6-863D-B44A03E0E2E7}"/>
    <dgm:cxn modelId="{80ADBCF8-A75A-4482-98D7-652616D1A69B}" type="presOf" srcId="{5A8CACF6-06F8-4654-99BE-2A54CE1FDE85}" destId="{694D57B0-499A-4BBC-AE4D-6466E0E88DE2}" srcOrd="0" destOrd="4" presId="urn:microsoft.com/office/officeart/2005/8/layout/vList2"/>
    <dgm:cxn modelId="{6D5F122D-90AC-46F5-A941-824624278E72}" type="presParOf" srcId="{CACFF33D-13AD-4A6F-A08B-3A4A7730B992}" destId="{F2EDCD93-8B02-453A-8C0C-A2873BA04EB9}" srcOrd="0" destOrd="0" presId="urn:microsoft.com/office/officeart/2005/8/layout/vList2"/>
    <dgm:cxn modelId="{19FA6FEA-91BD-4E4B-B9D5-5BF247B77BB7}" type="presParOf" srcId="{CACFF33D-13AD-4A6F-A08B-3A4A7730B992}" destId="{694D57B0-499A-4BBC-AE4D-6466E0E88DE2}"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47F9C97-C179-4DE2-B6CA-C97E216B148F}" type="doc">
      <dgm:prSet loTypeId="urn:microsoft.com/office/officeart/2005/8/layout/vList5" loCatId="list" qsTypeId="urn:microsoft.com/office/officeart/2005/8/quickstyle/simple1" qsCatId="simple" csTypeId="urn:microsoft.com/office/officeart/2005/8/colors/accent0_3" csCatId="mainScheme"/>
      <dgm:spPr/>
      <dgm:t>
        <a:bodyPr/>
        <a:lstStyle/>
        <a:p>
          <a:endParaRPr lang="en-GB"/>
        </a:p>
      </dgm:t>
    </dgm:pt>
    <dgm:pt modelId="{7CD63EB4-6A2D-4EEE-84AF-FA569EFFC30C}">
      <dgm:prSet/>
      <dgm:spPr/>
      <dgm:t>
        <a:bodyPr/>
        <a:lstStyle/>
        <a:p>
          <a:r>
            <a:rPr lang="en-GB" dirty="0"/>
            <a:t>For researchers recruited under an employment contract: </a:t>
          </a:r>
        </a:p>
      </dgm:t>
    </dgm:pt>
    <dgm:pt modelId="{87B6174E-0148-4D96-8C4C-8F420E8B6B5D}" type="parTrans" cxnId="{BCA57E89-411F-41C9-AF51-AF607DB292F0}">
      <dgm:prSet/>
      <dgm:spPr/>
      <dgm:t>
        <a:bodyPr/>
        <a:lstStyle/>
        <a:p>
          <a:endParaRPr lang="en-GB"/>
        </a:p>
      </dgm:t>
    </dgm:pt>
    <dgm:pt modelId="{061D78A0-1A92-4C2B-BB0B-ADA185E848B9}" type="sibTrans" cxnId="{BCA57E89-411F-41C9-AF51-AF607DB292F0}">
      <dgm:prSet/>
      <dgm:spPr/>
      <dgm:t>
        <a:bodyPr/>
        <a:lstStyle/>
        <a:p>
          <a:endParaRPr lang="en-GB"/>
        </a:p>
      </dgm:t>
    </dgm:pt>
    <dgm:pt modelId="{5DD2A39E-0761-4AC8-9405-278FC3A7200B}">
      <dgm:prSet/>
      <dgm:spPr/>
      <dgm:t>
        <a:bodyPr/>
        <a:lstStyle/>
        <a:p>
          <a:r>
            <a:rPr lang="en-GB"/>
            <a:t>not lower than EUR 3500 (for doctoral candidates) and EUR 4980 (for postdoctoral researchers);</a:t>
          </a:r>
        </a:p>
      </dgm:t>
    </dgm:pt>
    <dgm:pt modelId="{737BF21D-6961-4903-AB46-F8E1E5705930}" type="parTrans" cxnId="{70553825-92CB-4956-A764-5E7CA4ED701F}">
      <dgm:prSet/>
      <dgm:spPr/>
      <dgm:t>
        <a:bodyPr/>
        <a:lstStyle/>
        <a:p>
          <a:endParaRPr lang="en-GB"/>
        </a:p>
      </dgm:t>
    </dgm:pt>
    <dgm:pt modelId="{CB8F4FC7-10A6-44EA-90D3-A36F7051995B}" type="sibTrans" cxnId="{70553825-92CB-4956-A764-5E7CA4ED701F}">
      <dgm:prSet/>
      <dgm:spPr/>
      <dgm:t>
        <a:bodyPr/>
        <a:lstStyle/>
        <a:p>
          <a:endParaRPr lang="en-GB"/>
        </a:p>
      </dgm:t>
    </dgm:pt>
    <dgm:pt modelId="{ACD826B9-8B2D-4917-AC06-C23A4A19B3A1}">
      <dgm:prSet/>
      <dgm:spPr/>
      <dgm:t>
        <a:bodyPr/>
        <a:lstStyle/>
        <a:p>
          <a:r>
            <a:rPr lang="en-GB"/>
            <a:t>For researchers recruited under a fixed-amount fellowship: </a:t>
          </a:r>
        </a:p>
      </dgm:t>
    </dgm:pt>
    <dgm:pt modelId="{3FE86E93-93FD-421E-A170-CA098506134A}" type="parTrans" cxnId="{F2624AED-EEA6-414A-B918-FD2206BBC74F}">
      <dgm:prSet/>
      <dgm:spPr/>
      <dgm:t>
        <a:bodyPr/>
        <a:lstStyle/>
        <a:p>
          <a:endParaRPr lang="en-GB"/>
        </a:p>
      </dgm:t>
    </dgm:pt>
    <dgm:pt modelId="{B66CE79D-C71D-42AC-8F34-B9E908848FC3}" type="sibTrans" cxnId="{F2624AED-EEA6-414A-B918-FD2206BBC74F}">
      <dgm:prSet/>
      <dgm:spPr/>
      <dgm:t>
        <a:bodyPr/>
        <a:lstStyle/>
        <a:p>
          <a:endParaRPr lang="en-GB"/>
        </a:p>
      </dgm:t>
    </dgm:pt>
    <dgm:pt modelId="{2E728E7D-5965-4D6F-A3D3-E1043EEC4FEF}">
      <dgm:prSet/>
      <dgm:spPr/>
      <dgm:t>
        <a:bodyPr/>
        <a:lstStyle/>
        <a:p>
          <a:r>
            <a:rPr lang="en-GB" dirty="0"/>
            <a:t>not lower than EUR 1750 (for doctoral candidates) and EUR 2490 (for postdoctoral researchers).</a:t>
          </a:r>
        </a:p>
      </dgm:t>
    </dgm:pt>
    <dgm:pt modelId="{AB5C9CD6-3E87-4837-8A21-68849EF7DDDF}" type="parTrans" cxnId="{E1743592-9822-43B0-8BFD-E95F593B0F46}">
      <dgm:prSet/>
      <dgm:spPr/>
      <dgm:t>
        <a:bodyPr/>
        <a:lstStyle/>
        <a:p>
          <a:endParaRPr lang="en-GB"/>
        </a:p>
      </dgm:t>
    </dgm:pt>
    <dgm:pt modelId="{AD9F6C8A-DE06-4150-8731-AB515643B754}" type="sibTrans" cxnId="{E1743592-9822-43B0-8BFD-E95F593B0F46}">
      <dgm:prSet/>
      <dgm:spPr/>
      <dgm:t>
        <a:bodyPr/>
        <a:lstStyle/>
        <a:p>
          <a:endParaRPr lang="en-GB"/>
        </a:p>
      </dgm:t>
    </dgm:pt>
    <dgm:pt modelId="{731CF380-1490-41FD-99B2-BB1CF5685B2E}" type="pres">
      <dgm:prSet presAssocID="{047F9C97-C179-4DE2-B6CA-C97E216B148F}" presName="Name0" presStyleCnt="0">
        <dgm:presLayoutVars>
          <dgm:dir/>
          <dgm:animLvl val="lvl"/>
          <dgm:resizeHandles val="exact"/>
        </dgm:presLayoutVars>
      </dgm:prSet>
      <dgm:spPr/>
    </dgm:pt>
    <dgm:pt modelId="{66CF6923-FDEB-4B53-957D-D371912B9E2D}" type="pres">
      <dgm:prSet presAssocID="{7CD63EB4-6A2D-4EEE-84AF-FA569EFFC30C}" presName="linNode" presStyleCnt="0"/>
      <dgm:spPr/>
    </dgm:pt>
    <dgm:pt modelId="{32CBF617-5393-4CDF-AC07-C221FDE7FEF9}" type="pres">
      <dgm:prSet presAssocID="{7CD63EB4-6A2D-4EEE-84AF-FA569EFFC30C}" presName="parentText" presStyleLbl="node1" presStyleIdx="0" presStyleCnt="2">
        <dgm:presLayoutVars>
          <dgm:chMax val="1"/>
          <dgm:bulletEnabled val="1"/>
        </dgm:presLayoutVars>
      </dgm:prSet>
      <dgm:spPr/>
    </dgm:pt>
    <dgm:pt modelId="{C8D356CC-F8B1-407A-8E38-30D3F0817421}" type="pres">
      <dgm:prSet presAssocID="{7CD63EB4-6A2D-4EEE-84AF-FA569EFFC30C}" presName="descendantText" presStyleLbl="alignAccFollowNode1" presStyleIdx="0" presStyleCnt="2">
        <dgm:presLayoutVars>
          <dgm:bulletEnabled val="1"/>
        </dgm:presLayoutVars>
      </dgm:prSet>
      <dgm:spPr/>
    </dgm:pt>
    <dgm:pt modelId="{664C8190-398A-4645-8C1E-351ACE2906ED}" type="pres">
      <dgm:prSet presAssocID="{061D78A0-1A92-4C2B-BB0B-ADA185E848B9}" presName="sp" presStyleCnt="0"/>
      <dgm:spPr/>
    </dgm:pt>
    <dgm:pt modelId="{8B22FF10-DF93-4E70-88F9-A66E2469E5C3}" type="pres">
      <dgm:prSet presAssocID="{ACD826B9-8B2D-4917-AC06-C23A4A19B3A1}" presName="linNode" presStyleCnt="0"/>
      <dgm:spPr/>
    </dgm:pt>
    <dgm:pt modelId="{9CE47530-3BEE-4CB1-AFEA-D477C51551F5}" type="pres">
      <dgm:prSet presAssocID="{ACD826B9-8B2D-4917-AC06-C23A4A19B3A1}" presName="parentText" presStyleLbl="node1" presStyleIdx="1" presStyleCnt="2">
        <dgm:presLayoutVars>
          <dgm:chMax val="1"/>
          <dgm:bulletEnabled val="1"/>
        </dgm:presLayoutVars>
      </dgm:prSet>
      <dgm:spPr/>
    </dgm:pt>
    <dgm:pt modelId="{94A49EBD-E7C0-479D-B1AD-221A677E9163}" type="pres">
      <dgm:prSet presAssocID="{ACD826B9-8B2D-4917-AC06-C23A4A19B3A1}" presName="descendantText" presStyleLbl="alignAccFollowNode1" presStyleIdx="1" presStyleCnt="2">
        <dgm:presLayoutVars>
          <dgm:bulletEnabled val="1"/>
        </dgm:presLayoutVars>
      </dgm:prSet>
      <dgm:spPr/>
    </dgm:pt>
  </dgm:ptLst>
  <dgm:cxnLst>
    <dgm:cxn modelId="{E9F0D817-B1F7-43A6-8D50-787D1308451D}" type="presOf" srcId="{5DD2A39E-0761-4AC8-9405-278FC3A7200B}" destId="{C8D356CC-F8B1-407A-8E38-30D3F0817421}" srcOrd="0" destOrd="0" presId="urn:microsoft.com/office/officeart/2005/8/layout/vList5"/>
    <dgm:cxn modelId="{70553825-92CB-4956-A764-5E7CA4ED701F}" srcId="{7CD63EB4-6A2D-4EEE-84AF-FA569EFFC30C}" destId="{5DD2A39E-0761-4AC8-9405-278FC3A7200B}" srcOrd="0" destOrd="0" parTransId="{737BF21D-6961-4903-AB46-F8E1E5705930}" sibTransId="{CB8F4FC7-10A6-44EA-90D3-A36F7051995B}"/>
    <dgm:cxn modelId="{D1D02C62-9C9C-43A7-9757-0E6CB95A621A}" type="presOf" srcId="{2E728E7D-5965-4D6F-A3D3-E1043EEC4FEF}" destId="{94A49EBD-E7C0-479D-B1AD-221A677E9163}" srcOrd="0" destOrd="0" presId="urn:microsoft.com/office/officeart/2005/8/layout/vList5"/>
    <dgm:cxn modelId="{00FC6F4B-3551-4E14-A1F5-B62B40B39285}" type="presOf" srcId="{ACD826B9-8B2D-4917-AC06-C23A4A19B3A1}" destId="{9CE47530-3BEE-4CB1-AFEA-D477C51551F5}" srcOrd="0" destOrd="0" presId="urn:microsoft.com/office/officeart/2005/8/layout/vList5"/>
    <dgm:cxn modelId="{BCA57E89-411F-41C9-AF51-AF607DB292F0}" srcId="{047F9C97-C179-4DE2-B6CA-C97E216B148F}" destId="{7CD63EB4-6A2D-4EEE-84AF-FA569EFFC30C}" srcOrd="0" destOrd="0" parTransId="{87B6174E-0148-4D96-8C4C-8F420E8B6B5D}" sibTransId="{061D78A0-1A92-4C2B-BB0B-ADA185E848B9}"/>
    <dgm:cxn modelId="{E1743592-9822-43B0-8BFD-E95F593B0F46}" srcId="{ACD826B9-8B2D-4917-AC06-C23A4A19B3A1}" destId="{2E728E7D-5965-4D6F-A3D3-E1043EEC4FEF}" srcOrd="0" destOrd="0" parTransId="{AB5C9CD6-3E87-4837-8A21-68849EF7DDDF}" sibTransId="{AD9F6C8A-DE06-4150-8731-AB515643B754}"/>
    <dgm:cxn modelId="{6B054FD8-3E5B-4BA2-9DC8-A23C44FB24EB}" type="presOf" srcId="{7CD63EB4-6A2D-4EEE-84AF-FA569EFFC30C}" destId="{32CBF617-5393-4CDF-AC07-C221FDE7FEF9}" srcOrd="0" destOrd="0" presId="urn:microsoft.com/office/officeart/2005/8/layout/vList5"/>
    <dgm:cxn modelId="{F2624AED-EEA6-414A-B918-FD2206BBC74F}" srcId="{047F9C97-C179-4DE2-B6CA-C97E216B148F}" destId="{ACD826B9-8B2D-4917-AC06-C23A4A19B3A1}" srcOrd="1" destOrd="0" parTransId="{3FE86E93-93FD-421E-A170-CA098506134A}" sibTransId="{B66CE79D-C71D-42AC-8F34-B9E908848FC3}"/>
    <dgm:cxn modelId="{6C4057FB-83D4-436B-9B08-762B6D7060A8}" type="presOf" srcId="{047F9C97-C179-4DE2-B6CA-C97E216B148F}" destId="{731CF380-1490-41FD-99B2-BB1CF5685B2E}" srcOrd="0" destOrd="0" presId="urn:microsoft.com/office/officeart/2005/8/layout/vList5"/>
    <dgm:cxn modelId="{EBB36364-A328-4077-9D81-64B3EF9C771F}" type="presParOf" srcId="{731CF380-1490-41FD-99B2-BB1CF5685B2E}" destId="{66CF6923-FDEB-4B53-957D-D371912B9E2D}" srcOrd="0" destOrd="0" presId="urn:microsoft.com/office/officeart/2005/8/layout/vList5"/>
    <dgm:cxn modelId="{D812C80E-0627-41F6-A54B-1B5641F653C8}" type="presParOf" srcId="{66CF6923-FDEB-4B53-957D-D371912B9E2D}" destId="{32CBF617-5393-4CDF-AC07-C221FDE7FEF9}" srcOrd="0" destOrd="0" presId="urn:microsoft.com/office/officeart/2005/8/layout/vList5"/>
    <dgm:cxn modelId="{CAEA995B-EC7B-4623-B392-ABECB21DBA3A}" type="presParOf" srcId="{66CF6923-FDEB-4B53-957D-D371912B9E2D}" destId="{C8D356CC-F8B1-407A-8E38-30D3F0817421}" srcOrd="1" destOrd="0" presId="urn:microsoft.com/office/officeart/2005/8/layout/vList5"/>
    <dgm:cxn modelId="{93816143-E8A5-4599-B064-F833D6161552}" type="presParOf" srcId="{731CF380-1490-41FD-99B2-BB1CF5685B2E}" destId="{664C8190-398A-4645-8C1E-351ACE2906ED}" srcOrd="1" destOrd="0" presId="urn:microsoft.com/office/officeart/2005/8/layout/vList5"/>
    <dgm:cxn modelId="{7664B7D3-D7C6-4FCE-88E7-783C706319A6}" type="presParOf" srcId="{731CF380-1490-41FD-99B2-BB1CF5685B2E}" destId="{8B22FF10-DF93-4E70-88F9-A66E2469E5C3}" srcOrd="2" destOrd="0" presId="urn:microsoft.com/office/officeart/2005/8/layout/vList5"/>
    <dgm:cxn modelId="{DBE96052-D891-42C4-9372-3EE7FD960BC5}" type="presParOf" srcId="{8B22FF10-DF93-4E70-88F9-A66E2469E5C3}" destId="{9CE47530-3BEE-4CB1-AFEA-D477C51551F5}" srcOrd="0" destOrd="0" presId="urn:microsoft.com/office/officeart/2005/8/layout/vList5"/>
    <dgm:cxn modelId="{3CF5C501-C603-4BAC-8E37-7B138F5E0EF0}" type="presParOf" srcId="{8B22FF10-DF93-4E70-88F9-A66E2469E5C3}" destId="{94A49EBD-E7C0-479D-B1AD-221A677E916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841116E-1979-48C5-B975-0E87F3B520D0}" type="doc">
      <dgm:prSet loTypeId="urn:microsoft.com/office/officeart/2005/8/layout/hierarchy3" loCatId="list" qsTypeId="urn:microsoft.com/office/officeart/2005/8/quickstyle/simple1" qsCatId="simple" csTypeId="urn:microsoft.com/office/officeart/2005/8/colors/accent0_3" csCatId="mainScheme" phldr="1"/>
      <dgm:spPr/>
      <dgm:t>
        <a:bodyPr/>
        <a:lstStyle/>
        <a:p>
          <a:endParaRPr lang="en-GB"/>
        </a:p>
      </dgm:t>
    </dgm:pt>
    <dgm:pt modelId="{D3DD031A-985E-45B4-A7C2-9698972348DB}">
      <dgm:prSet/>
      <dgm:spPr/>
      <dgm:t>
        <a:bodyPr/>
        <a:lstStyle/>
        <a:p>
          <a:r>
            <a:rPr lang="en-GB" dirty="0"/>
            <a:t>The effective evaluation/assessment/ selection of proposals (by the co-funded programmes)</a:t>
          </a:r>
        </a:p>
      </dgm:t>
    </dgm:pt>
    <dgm:pt modelId="{F1207B01-0302-4174-B772-7117C068E74D}" type="parTrans" cxnId="{35A5AE98-199F-498C-A4A4-71D587383390}">
      <dgm:prSet/>
      <dgm:spPr/>
      <dgm:t>
        <a:bodyPr/>
        <a:lstStyle/>
        <a:p>
          <a:endParaRPr lang="en-GB"/>
        </a:p>
      </dgm:t>
    </dgm:pt>
    <dgm:pt modelId="{8F48B3F6-38C9-4B1F-84FF-2977E5D53AE1}" type="sibTrans" cxnId="{35A5AE98-199F-498C-A4A4-71D587383390}">
      <dgm:prSet/>
      <dgm:spPr/>
      <dgm:t>
        <a:bodyPr/>
        <a:lstStyle/>
        <a:p>
          <a:endParaRPr lang="en-GB"/>
        </a:p>
      </dgm:t>
    </dgm:pt>
    <dgm:pt modelId="{5B75A062-D860-4A70-B99C-A03AE1D62BE2}">
      <dgm:prSet/>
      <dgm:spPr/>
      <dgm:t>
        <a:bodyPr/>
        <a:lstStyle/>
        <a:p>
          <a:r>
            <a:rPr lang="en-GB" dirty="0"/>
            <a:t>Programmes must set up evaluation/ selection committees</a:t>
          </a:r>
        </a:p>
      </dgm:t>
    </dgm:pt>
    <dgm:pt modelId="{DC5CE6A6-B305-4B24-A180-A560B122FE6A}" type="parTrans" cxnId="{09A91EB0-0054-4015-A8F8-7B2FFA4B5C06}">
      <dgm:prSet/>
      <dgm:spPr/>
      <dgm:t>
        <a:bodyPr/>
        <a:lstStyle/>
        <a:p>
          <a:endParaRPr lang="en-GB"/>
        </a:p>
      </dgm:t>
    </dgm:pt>
    <dgm:pt modelId="{B0ECA298-CFCC-4171-98F7-C1704781B0AD}" type="sibTrans" cxnId="{09A91EB0-0054-4015-A8F8-7B2FFA4B5C06}">
      <dgm:prSet/>
      <dgm:spPr/>
      <dgm:t>
        <a:bodyPr/>
        <a:lstStyle/>
        <a:p>
          <a:endParaRPr lang="en-GB"/>
        </a:p>
      </dgm:t>
    </dgm:pt>
    <dgm:pt modelId="{3DBB802F-E3A5-42A9-9AF1-A3B87A47A737}">
      <dgm:prSet/>
      <dgm:spPr/>
      <dgm:t>
        <a:bodyPr/>
        <a:lstStyle/>
        <a:p>
          <a:r>
            <a:rPr lang="en-GB" b="1"/>
            <a:t>CANNOT </a:t>
          </a:r>
          <a:r>
            <a:rPr lang="en-GB" b="1" dirty="0"/>
            <a:t>BE</a:t>
          </a:r>
          <a:r>
            <a:rPr lang="en-GB" dirty="0"/>
            <a:t> </a:t>
          </a:r>
          <a:r>
            <a:rPr lang="en-GB" b="1" dirty="0"/>
            <a:t>DELEGATED TO AI TOOLS</a:t>
          </a:r>
          <a:endParaRPr lang="en-GB" dirty="0"/>
        </a:p>
      </dgm:t>
    </dgm:pt>
    <dgm:pt modelId="{596DC1DB-C60D-418B-9E7D-14D431CCA37C}" type="parTrans" cxnId="{E3B8E939-108A-485B-AD39-0F242F24DD4C}">
      <dgm:prSet/>
      <dgm:spPr/>
      <dgm:t>
        <a:bodyPr/>
        <a:lstStyle/>
        <a:p>
          <a:endParaRPr lang="en-GB"/>
        </a:p>
      </dgm:t>
    </dgm:pt>
    <dgm:pt modelId="{AB6D889E-18F3-49CB-A8B7-FAAD0F8E54AD}" type="sibTrans" cxnId="{E3B8E939-108A-485B-AD39-0F242F24DD4C}">
      <dgm:prSet/>
      <dgm:spPr/>
      <dgm:t>
        <a:bodyPr/>
        <a:lstStyle/>
        <a:p>
          <a:endParaRPr lang="en-GB"/>
        </a:p>
      </dgm:t>
    </dgm:pt>
    <dgm:pt modelId="{ABB50F61-EB52-487B-ABF8-198B1018DAA2}">
      <dgm:prSet/>
      <dgm:spPr/>
      <dgm:t>
        <a:bodyPr/>
        <a:lstStyle/>
        <a:p>
          <a:r>
            <a:rPr lang="en-GB"/>
            <a:t>composed </a:t>
          </a:r>
          <a:r>
            <a:rPr lang="en-GB" dirty="0"/>
            <a:t>of </a:t>
          </a:r>
          <a:r>
            <a:rPr lang="en-GB" b="1" dirty="0"/>
            <a:t>INDEPENDENT EXPERTS </a:t>
          </a:r>
          <a:r>
            <a:rPr lang="en-GB" dirty="0"/>
            <a:t>to perform this task.</a:t>
          </a:r>
        </a:p>
      </dgm:t>
    </dgm:pt>
    <dgm:pt modelId="{C28C95D0-1140-423C-AD01-5E4A194C114D}" type="parTrans" cxnId="{32BF565E-5CA6-42D7-9F94-CA19CED164F8}">
      <dgm:prSet/>
      <dgm:spPr/>
      <dgm:t>
        <a:bodyPr/>
        <a:lstStyle/>
        <a:p>
          <a:endParaRPr lang="en-GB"/>
        </a:p>
      </dgm:t>
    </dgm:pt>
    <dgm:pt modelId="{94F8EC34-9F17-4A05-A004-0266B5F8A1EF}" type="sibTrans" cxnId="{32BF565E-5CA6-42D7-9F94-CA19CED164F8}">
      <dgm:prSet/>
      <dgm:spPr/>
      <dgm:t>
        <a:bodyPr/>
        <a:lstStyle/>
        <a:p>
          <a:endParaRPr lang="en-GB"/>
        </a:p>
      </dgm:t>
    </dgm:pt>
    <dgm:pt modelId="{685A6CDB-41DA-493B-BB58-0EA2BD190641}" type="pres">
      <dgm:prSet presAssocID="{5841116E-1979-48C5-B975-0E87F3B520D0}" presName="diagram" presStyleCnt="0">
        <dgm:presLayoutVars>
          <dgm:chPref val="1"/>
          <dgm:dir/>
          <dgm:animOne val="branch"/>
          <dgm:animLvl val="lvl"/>
          <dgm:resizeHandles/>
        </dgm:presLayoutVars>
      </dgm:prSet>
      <dgm:spPr/>
    </dgm:pt>
    <dgm:pt modelId="{91FBF15B-16F3-4236-9F9F-F549393CF380}" type="pres">
      <dgm:prSet presAssocID="{D3DD031A-985E-45B4-A7C2-9698972348DB}" presName="root" presStyleCnt="0"/>
      <dgm:spPr/>
    </dgm:pt>
    <dgm:pt modelId="{CEA71E01-38D9-4D42-BF67-52FCE271465D}" type="pres">
      <dgm:prSet presAssocID="{D3DD031A-985E-45B4-A7C2-9698972348DB}" presName="rootComposite" presStyleCnt="0"/>
      <dgm:spPr/>
    </dgm:pt>
    <dgm:pt modelId="{8BC43713-026C-4E07-86DA-653F3B34CD3E}" type="pres">
      <dgm:prSet presAssocID="{D3DD031A-985E-45B4-A7C2-9698972348DB}" presName="rootText" presStyleLbl="node1" presStyleIdx="0" presStyleCnt="2"/>
      <dgm:spPr/>
    </dgm:pt>
    <dgm:pt modelId="{FF12898D-28D8-45D2-9215-EFDD30FF1A3F}" type="pres">
      <dgm:prSet presAssocID="{D3DD031A-985E-45B4-A7C2-9698972348DB}" presName="rootConnector" presStyleLbl="node1" presStyleIdx="0" presStyleCnt="2"/>
      <dgm:spPr/>
    </dgm:pt>
    <dgm:pt modelId="{D92385CF-6344-40AC-B55F-FBCF4B3D2872}" type="pres">
      <dgm:prSet presAssocID="{D3DD031A-985E-45B4-A7C2-9698972348DB}" presName="childShape" presStyleCnt="0"/>
      <dgm:spPr/>
    </dgm:pt>
    <dgm:pt modelId="{02B9BBDB-9A89-4F34-B66D-0404AA4103A5}" type="pres">
      <dgm:prSet presAssocID="{596DC1DB-C60D-418B-9E7D-14D431CCA37C}" presName="Name13" presStyleLbl="parChTrans1D2" presStyleIdx="0" presStyleCnt="2"/>
      <dgm:spPr/>
    </dgm:pt>
    <dgm:pt modelId="{C2A774FB-DE3F-47CB-81DB-9E63DE5544FC}" type="pres">
      <dgm:prSet presAssocID="{3DBB802F-E3A5-42A9-9AF1-A3B87A47A737}" presName="childText" presStyleLbl="bgAcc1" presStyleIdx="0" presStyleCnt="2">
        <dgm:presLayoutVars>
          <dgm:bulletEnabled val="1"/>
        </dgm:presLayoutVars>
      </dgm:prSet>
      <dgm:spPr/>
    </dgm:pt>
    <dgm:pt modelId="{948A6FBD-704A-4C9F-BA27-8D93FC609FDC}" type="pres">
      <dgm:prSet presAssocID="{5B75A062-D860-4A70-B99C-A03AE1D62BE2}" presName="root" presStyleCnt="0"/>
      <dgm:spPr/>
    </dgm:pt>
    <dgm:pt modelId="{C74CD673-6419-454E-95E0-C06B85808E30}" type="pres">
      <dgm:prSet presAssocID="{5B75A062-D860-4A70-B99C-A03AE1D62BE2}" presName="rootComposite" presStyleCnt="0"/>
      <dgm:spPr/>
    </dgm:pt>
    <dgm:pt modelId="{F9A3E871-1FCF-4DA3-B32D-DF3918FAC7BF}" type="pres">
      <dgm:prSet presAssocID="{5B75A062-D860-4A70-B99C-A03AE1D62BE2}" presName="rootText" presStyleLbl="node1" presStyleIdx="1" presStyleCnt="2"/>
      <dgm:spPr/>
    </dgm:pt>
    <dgm:pt modelId="{5CE113D6-F6D4-4E2E-AECE-89E45DB59E11}" type="pres">
      <dgm:prSet presAssocID="{5B75A062-D860-4A70-B99C-A03AE1D62BE2}" presName="rootConnector" presStyleLbl="node1" presStyleIdx="1" presStyleCnt="2"/>
      <dgm:spPr/>
    </dgm:pt>
    <dgm:pt modelId="{3A377018-107C-4765-8DE9-72F31D1C8FFF}" type="pres">
      <dgm:prSet presAssocID="{5B75A062-D860-4A70-B99C-A03AE1D62BE2}" presName="childShape" presStyleCnt="0"/>
      <dgm:spPr/>
    </dgm:pt>
    <dgm:pt modelId="{C2FD0468-607D-49A5-91B4-A6923E5DB7EC}" type="pres">
      <dgm:prSet presAssocID="{C28C95D0-1140-423C-AD01-5E4A194C114D}" presName="Name13" presStyleLbl="parChTrans1D2" presStyleIdx="1" presStyleCnt="2"/>
      <dgm:spPr/>
    </dgm:pt>
    <dgm:pt modelId="{44F1E55C-605E-4D2B-9AE1-34D862F1B6AA}" type="pres">
      <dgm:prSet presAssocID="{ABB50F61-EB52-487B-ABF8-198B1018DAA2}" presName="childText" presStyleLbl="bgAcc1" presStyleIdx="1" presStyleCnt="2">
        <dgm:presLayoutVars>
          <dgm:bulletEnabled val="1"/>
        </dgm:presLayoutVars>
      </dgm:prSet>
      <dgm:spPr/>
    </dgm:pt>
  </dgm:ptLst>
  <dgm:cxnLst>
    <dgm:cxn modelId="{72A5DA0E-63E2-4312-BF76-9364B4738E9D}" type="presOf" srcId="{5B75A062-D860-4A70-B99C-A03AE1D62BE2}" destId="{5CE113D6-F6D4-4E2E-AECE-89E45DB59E11}" srcOrd="1" destOrd="0" presId="urn:microsoft.com/office/officeart/2005/8/layout/hierarchy3"/>
    <dgm:cxn modelId="{E3B8E939-108A-485B-AD39-0F242F24DD4C}" srcId="{D3DD031A-985E-45B4-A7C2-9698972348DB}" destId="{3DBB802F-E3A5-42A9-9AF1-A3B87A47A737}" srcOrd="0" destOrd="0" parTransId="{596DC1DB-C60D-418B-9E7D-14D431CCA37C}" sibTransId="{AB6D889E-18F3-49CB-A8B7-FAAD0F8E54AD}"/>
    <dgm:cxn modelId="{32BF565E-5CA6-42D7-9F94-CA19CED164F8}" srcId="{5B75A062-D860-4A70-B99C-A03AE1D62BE2}" destId="{ABB50F61-EB52-487B-ABF8-198B1018DAA2}" srcOrd="0" destOrd="0" parTransId="{C28C95D0-1140-423C-AD01-5E4A194C114D}" sibTransId="{94F8EC34-9F17-4A05-A004-0266B5F8A1EF}"/>
    <dgm:cxn modelId="{B7601D48-E174-472C-85AE-495EB7EAF540}" type="presOf" srcId="{C28C95D0-1140-423C-AD01-5E4A194C114D}" destId="{C2FD0468-607D-49A5-91B4-A6923E5DB7EC}" srcOrd="0" destOrd="0" presId="urn:microsoft.com/office/officeart/2005/8/layout/hierarchy3"/>
    <dgm:cxn modelId="{88418C4E-00B4-4E90-9FC5-58F13EDA7857}" type="presOf" srcId="{D3DD031A-985E-45B4-A7C2-9698972348DB}" destId="{FF12898D-28D8-45D2-9215-EFDD30FF1A3F}" srcOrd="1" destOrd="0" presId="urn:microsoft.com/office/officeart/2005/8/layout/hierarchy3"/>
    <dgm:cxn modelId="{1470E953-0268-4A6F-A9BF-E466BFEEA236}" type="presOf" srcId="{D3DD031A-985E-45B4-A7C2-9698972348DB}" destId="{8BC43713-026C-4E07-86DA-653F3B34CD3E}" srcOrd="0" destOrd="0" presId="urn:microsoft.com/office/officeart/2005/8/layout/hierarchy3"/>
    <dgm:cxn modelId="{EBE21954-CB32-490F-8CE6-A4B46DA770C0}" type="presOf" srcId="{5B75A062-D860-4A70-B99C-A03AE1D62BE2}" destId="{F9A3E871-1FCF-4DA3-B32D-DF3918FAC7BF}" srcOrd="0" destOrd="0" presId="urn:microsoft.com/office/officeart/2005/8/layout/hierarchy3"/>
    <dgm:cxn modelId="{A8BB838F-CCCC-42EE-9245-04707B5BE823}" type="presOf" srcId="{ABB50F61-EB52-487B-ABF8-198B1018DAA2}" destId="{44F1E55C-605E-4D2B-9AE1-34D862F1B6AA}" srcOrd="0" destOrd="0" presId="urn:microsoft.com/office/officeart/2005/8/layout/hierarchy3"/>
    <dgm:cxn modelId="{615ABD90-828A-400A-80F4-8405AC87092D}" type="presOf" srcId="{5841116E-1979-48C5-B975-0E87F3B520D0}" destId="{685A6CDB-41DA-493B-BB58-0EA2BD190641}" srcOrd="0" destOrd="0" presId="urn:microsoft.com/office/officeart/2005/8/layout/hierarchy3"/>
    <dgm:cxn modelId="{35A5AE98-199F-498C-A4A4-71D587383390}" srcId="{5841116E-1979-48C5-B975-0E87F3B520D0}" destId="{D3DD031A-985E-45B4-A7C2-9698972348DB}" srcOrd="0" destOrd="0" parTransId="{F1207B01-0302-4174-B772-7117C068E74D}" sibTransId="{8F48B3F6-38C9-4B1F-84FF-2977E5D53AE1}"/>
    <dgm:cxn modelId="{09A91EB0-0054-4015-A8F8-7B2FFA4B5C06}" srcId="{5841116E-1979-48C5-B975-0E87F3B520D0}" destId="{5B75A062-D860-4A70-B99C-A03AE1D62BE2}" srcOrd="1" destOrd="0" parTransId="{DC5CE6A6-B305-4B24-A180-A560B122FE6A}" sibTransId="{B0ECA298-CFCC-4171-98F7-C1704781B0AD}"/>
    <dgm:cxn modelId="{10AB3BB1-2CD6-4BA2-AF37-EE409EBC7A6D}" type="presOf" srcId="{596DC1DB-C60D-418B-9E7D-14D431CCA37C}" destId="{02B9BBDB-9A89-4F34-B66D-0404AA4103A5}" srcOrd="0" destOrd="0" presId="urn:microsoft.com/office/officeart/2005/8/layout/hierarchy3"/>
    <dgm:cxn modelId="{7A11BCD7-0F83-4731-B9B5-944689F096CF}" type="presOf" srcId="{3DBB802F-E3A5-42A9-9AF1-A3B87A47A737}" destId="{C2A774FB-DE3F-47CB-81DB-9E63DE5544FC}" srcOrd="0" destOrd="0" presId="urn:microsoft.com/office/officeart/2005/8/layout/hierarchy3"/>
    <dgm:cxn modelId="{9DB94FAB-3A25-45A7-941A-8CF2D5AE94B1}" type="presParOf" srcId="{685A6CDB-41DA-493B-BB58-0EA2BD190641}" destId="{91FBF15B-16F3-4236-9F9F-F549393CF380}" srcOrd="0" destOrd="0" presId="urn:microsoft.com/office/officeart/2005/8/layout/hierarchy3"/>
    <dgm:cxn modelId="{3989AC41-D91D-4C23-99A7-36A6394B94B7}" type="presParOf" srcId="{91FBF15B-16F3-4236-9F9F-F549393CF380}" destId="{CEA71E01-38D9-4D42-BF67-52FCE271465D}" srcOrd="0" destOrd="0" presId="urn:microsoft.com/office/officeart/2005/8/layout/hierarchy3"/>
    <dgm:cxn modelId="{3A8773FC-DE79-463A-9BD3-1437CC645C3A}" type="presParOf" srcId="{CEA71E01-38D9-4D42-BF67-52FCE271465D}" destId="{8BC43713-026C-4E07-86DA-653F3B34CD3E}" srcOrd="0" destOrd="0" presId="urn:microsoft.com/office/officeart/2005/8/layout/hierarchy3"/>
    <dgm:cxn modelId="{F83EB0C7-D0CF-47AA-87A4-B14BDD53DB5A}" type="presParOf" srcId="{CEA71E01-38D9-4D42-BF67-52FCE271465D}" destId="{FF12898D-28D8-45D2-9215-EFDD30FF1A3F}" srcOrd="1" destOrd="0" presId="urn:microsoft.com/office/officeart/2005/8/layout/hierarchy3"/>
    <dgm:cxn modelId="{880866A5-B1FF-4F36-AF12-6D5A6D63C1CA}" type="presParOf" srcId="{91FBF15B-16F3-4236-9F9F-F549393CF380}" destId="{D92385CF-6344-40AC-B55F-FBCF4B3D2872}" srcOrd="1" destOrd="0" presId="urn:microsoft.com/office/officeart/2005/8/layout/hierarchy3"/>
    <dgm:cxn modelId="{2678886F-B184-4ECF-99BC-6DEE7CA506FA}" type="presParOf" srcId="{D92385CF-6344-40AC-B55F-FBCF4B3D2872}" destId="{02B9BBDB-9A89-4F34-B66D-0404AA4103A5}" srcOrd="0" destOrd="0" presId="urn:microsoft.com/office/officeart/2005/8/layout/hierarchy3"/>
    <dgm:cxn modelId="{9D7BA183-FA33-4FD6-A4E6-E486E6A55EF0}" type="presParOf" srcId="{D92385CF-6344-40AC-B55F-FBCF4B3D2872}" destId="{C2A774FB-DE3F-47CB-81DB-9E63DE5544FC}" srcOrd="1" destOrd="0" presId="urn:microsoft.com/office/officeart/2005/8/layout/hierarchy3"/>
    <dgm:cxn modelId="{5CDB0F1E-32F6-4AF6-A17B-A66F223DC741}" type="presParOf" srcId="{685A6CDB-41DA-493B-BB58-0EA2BD190641}" destId="{948A6FBD-704A-4C9F-BA27-8D93FC609FDC}" srcOrd="1" destOrd="0" presId="urn:microsoft.com/office/officeart/2005/8/layout/hierarchy3"/>
    <dgm:cxn modelId="{46E6E3EB-1856-4033-890D-1E29C83C2AF9}" type="presParOf" srcId="{948A6FBD-704A-4C9F-BA27-8D93FC609FDC}" destId="{C74CD673-6419-454E-95E0-C06B85808E30}" srcOrd="0" destOrd="0" presId="urn:microsoft.com/office/officeart/2005/8/layout/hierarchy3"/>
    <dgm:cxn modelId="{F8AA6015-4A5B-4A18-93CA-AF36AE42AD84}" type="presParOf" srcId="{C74CD673-6419-454E-95E0-C06B85808E30}" destId="{F9A3E871-1FCF-4DA3-B32D-DF3918FAC7BF}" srcOrd="0" destOrd="0" presId="urn:microsoft.com/office/officeart/2005/8/layout/hierarchy3"/>
    <dgm:cxn modelId="{DEC206F5-CD84-47C0-80D4-2B881AAD531A}" type="presParOf" srcId="{C74CD673-6419-454E-95E0-C06B85808E30}" destId="{5CE113D6-F6D4-4E2E-AECE-89E45DB59E11}" srcOrd="1" destOrd="0" presId="urn:microsoft.com/office/officeart/2005/8/layout/hierarchy3"/>
    <dgm:cxn modelId="{F3E51798-A5F3-4909-B6A8-2199F7E3C980}" type="presParOf" srcId="{948A6FBD-704A-4C9F-BA27-8D93FC609FDC}" destId="{3A377018-107C-4765-8DE9-72F31D1C8FFF}" srcOrd="1" destOrd="0" presId="urn:microsoft.com/office/officeart/2005/8/layout/hierarchy3"/>
    <dgm:cxn modelId="{056EC857-5EA7-49BC-B74E-66ADB55E11F2}" type="presParOf" srcId="{3A377018-107C-4765-8DE9-72F31D1C8FFF}" destId="{C2FD0468-607D-49A5-91B4-A6923E5DB7EC}" srcOrd="0" destOrd="0" presId="urn:microsoft.com/office/officeart/2005/8/layout/hierarchy3"/>
    <dgm:cxn modelId="{8D4C6B0F-C676-4F55-8CC2-C26DAAABB026}" type="presParOf" srcId="{3A377018-107C-4765-8DE9-72F31D1C8FFF}" destId="{44F1E55C-605E-4D2B-9AE1-34D862F1B6AA}"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692B8E5-6555-4EF8-9D98-9D9F426AF5BF}" type="doc">
      <dgm:prSet loTypeId="urn:microsoft.com/office/officeart/2005/8/layout/chart3" loCatId="cycle" qsTypeId="urn:microsoft.com/office/officeart/2005/8/quickstyle/simple4" qsCatId="simple" csTypeId="urn:microsoft.com/office/officeart/2005/8/colors/accent2_3" csCatId="accent2" phldr="1"/>
      <dgm:spPr/>
    </dgm:pt>
    <dgm:pt modelId="{BB452EE6-690F-4888-99A2-779E8E310CE0}">
      <dgm:prSet phldrT="[Text]" custT="1"/>
      <dgm:spPr>
        <a:solidFill>
          <a:srgbClr val="002C9C"/>
        </a:solidFill>
      </dgm:spPr>
      <dgm:t>
        <a:bodyPr/>
        <a:lstStyle/>
        <a:p>
          <a:endParaRPr lang="en-IE" sz="1600" b="1" dirty="0">
            <a:latin typeface="Verdana" panose="020B0604030504040204" pitchFamily="34" charset="0"/>
            <a:ea typeface="Verdana" panose="020B0604030504040204" pitchFamily="34" charset="0"/>
          </a:endParaRPr>
        </a:p>
      </dgm:t>
    </dgm:pt>
    <dgm:pt modelId="{3BBA20B9-9DF0-4773-A97B-D081468C1920}" type="parTrans" cxnId="{87BEC6F0-0CF2-4E33-9FE6-1E597A09ACF5}">
      <dgm:prSet/>
      <dgm:spPr/>
      <dgm:t>
        <a:bodyPr/>
        <a:lstStyle/>
        <a:p>
          <a:endParaRPr lang="en-IE"/>
        </a:p>
      </dgm:t>
    </dgm:pt>
    <dgm:pt modelId="{881506D1-8EAA-4898-9732-851A9DA73E22}" type="sibTrans" cxnId="{87BEC6F0-0CF2-4E33-9FE6-1E597A09ACF5}">
      <dgm:prSet/>
      <dgm:spPr/>
      <dgm:t>
        <a:bodyPr/>
        <a:lstStyle/>
        <a:p>
          <a:endParaRPr lang="en-IE"/>
        </a:p>
      </dgm:t>
    </dgm:pt>
    <dgm:pt modelId="{0E58A74D-A925-4A41-ABC6-B0A297C304AF}">
      <dgm:prSet phldrT="[Text]" custT="1"/>
      <dgm:spPr/>
      <dgm:t>
        <a:bodyPr/>
        <a:lstStyle/>
        <a:p>
          <a:pPr algn="ctr"/>
          <a:endParaRPr lang="en-IE" sz="2400" b="1" dirty="0">
            <a:latin typeface="Verdana" panose="020B0604030504040204" pitchFamily="34" charset="0"/>
            <a:ea typeface="Verdana" panose="020B0604030504040204" pitchFamily="34" charset="0"/>
          </a:endParaRPr>
        </a:p>
      </dgm:t>
    </dgm:pt>
    <dgm:pt modelId="{849EDE96-A8D1-40CB-B8ED-DF46B3B41BD0}" type="parTrans" cxnId="{6595F0AB-11A2-4ECA-91A6-8FD573C163D3}">
      <dgm:prSet/>
      <dgm:spPr/>
      <dgm:t>
        <a:bodyPr/>
        <a:lstStyle/>
        <a:p>
          <a:endParaRPr lang="en-IE"/>
        </a:p>
      </dgm:t>
    </dgm:pt>
    <dgm:pt modelId="{766F7A2C-B604-45E6-B7A6-241879785B69}" type="sibTrans" cxnId="{6595F0AB-11A2-4ECA-91A6-8FD573C163D3}">
      <dgm:prSet/>
      <dgm:spPr/>
      <dgm:t>
        <a:bodyPr/>
        <a:lstStyle/>
        <a:p>
          <a:endParaRPr lang="en-IE"/>
        </a:p>
      </dgm:t>
    </dgm:pt>
    <dgm:pt modelId="{0C141729-33FE-47DB-BF14-F02605FA3AAC}" type="pres">
      <dgm:prSet presAssocID="{D692B8E5-6555-4EF8-9D98-9D9F426AF5BF}" presName="compositeShape" presStyleCnt="0">
        <dgm:presLayoutVars>
          <dgm:chMax val="7"/>
          <dgm:dir/>
          <dgm:resizeHandles val="exact"/>
        </dgm:presLayoutVars>
      </dgm:prSet>
      <dgm:spPr/>
    </dgm:pt>
    <dgm:pt modelId="{6E6906A2-2F20-439F-8133-75C571F31811}" type="pres">
      <dgm:prSet presAssocID="{D692B8E5-6555-4EF8-9D98-9D9F426AF5BF}" presName="wedge1" presStyleLbl="node1" presStyleIdx="0" presStyleCnt="2"/>
      <dgm:spPr/>
    </dgm:pt>
    <dgm:pt modelId="{2E94587A-97B3-476C-9802-EF8012C4CEC5}" type="pres">
      <dgm:prSet presAssocID="{D692B8E5-6555-4EF8-9D98-9D9F426AF5BF}" presName="wedge1Tx" presStyleLbl="node1" presStyleIdx="0" presStyleCnt="2">
        <dgm:presLayoutVars>
          <dgm:chMax val="0"/>
          <dgm:chPref val="0"/>
          <dgm:bulletEnabled val="1"/>
        </dgm:presLayoutVars>
      </dgm:prSet>
      <dgm:spPr/>
    </dgm:pt>
    <dgm:pt modelId="{B20D8E28-F4A7-453C-A266-1ED47073F51C}" type="pres">
      <dgm:prSet presAssocID="{D692B8E5-6555-4EF8-9D98-9D9F426AF5BF}" presName="wedge2" presStyleLbl="node1" presStyleIdx="1" presStyleCnt="2"/>
      <dgm:spPr/>
    </dgm:pt>
    <dgm:pt modelId="{29A7347A-75C7-482C-8CE9-C358255F376A}" type="pres">
      <dgm:prSet presAssocID="{D692B8E5-6555-4EF8-9D98-9D9F426AF5BF}" presName="wedge2Tx" presStyleLbl="node1" presStyleIdx="1" presStyleCnt="2">
        <dgm:presLayoutVars>
          <dgm:chMax val="0"/>
          <dgm:chPref val="0"/>
          <dgm:bulletEnabled val="1"/>
        </dgm:presLayoutVars>
      </dgm:prSet>
      <dgm:spPr/>
    </dgm:pt>
  </dgm:ptLst>
  <dgm:cxnLst>
    <dgm:cxn modelId="{ED57EB97-72B9-423E-AAB7-1E1AC06EF7C5}" type="presOf" srcId="{0E58A74D-A925-4A41-ABC6-B0A297C304AF}" destId="{B20D8E28-F4A7-453C-A266-1ED47073F51C}" srcOrd="0" destOrd="0" presId="urn:microsoft.com/office/officeart/2005/8/layout/chart3"/>
    <dgm:cxn modelId="{6595F0AB-11A2-4ECA-91A6-8FD573C163D3}" srcId="{D692B8E5-6555-4EF8-9D98-9D9F426AF5BF}" destId="{0E58A74D-A925-4A41-ABC6-B0A297C304AF}" srcOrd="1" destOrd="0" parTransId="{849EDE96-A8D1-40CB-B8ED-DF46B3B41BD0}" sibTransId="{766F7A2C-B604-45E6-B7A6-241879785B69}"/>
    <dgm:cxn modelId="{3AEB5BB6-17EA-44BB-9A24-A749FA75D2E2}" type="presOf" srcId="{BB452EE6-690F-4888-99A2-779E8E310CE0}" destId="{6E6906A2-2F20-439F-8133-75C571F31811}" srcOrd="0" destOrd="0" presId="urn:microsoft.com/office/officeart/2005/8/layout/chart3"/>
    <dgm:cxn modelId="{0D52A8EA-3224-4F94-8C8E-2C38994BFB3F}" type="presOf" srcId="{0E58A74D-A925-4A41-ABC6-B0A297C304AF}" destId="{29A7347A-75C7-482C-8CE9-C358255F376A}" srcOrd="1" destOrd="0" presId="urn:microsoft.com/office/officeart/2005/8/layout/chart3"/>
    <dgm:cxn modelId="{0B84EDED-9DF7-4201-BAC1-DEE89C4366AB}" type="presOf" srcId="{BB452EE6-690F-4888-99A2-779E8E310CE0}" destId="{2E94587A-97B3-476C-9802-EF8012C4CEC5}" srcOrd="1" destOrd="0" presId="urn:microsoft.com/office/officeart/2005/8/layout/chart3"/>
    <dgm:cxn modelId="{87BEC6F0-0CF2-4E33-9FE6-1E597A09ACF5}" srcId="{D692B8E5-6555-4EF8-9D98-9D9F426AF5BF}" destId="{BB452EE6-690F-4888-99A2-779E8E310CE0}" srcOrd="0" destOrd="0" parTransId="{3BBA20B9-9DF0-4773-A97B-D081468C1920}" sibTransId="{881506D1-8EAA-4898-9732-851A9DA73E22}"/>
    <dgm:cxn modelId="{1585B8FA-A34A-41AC-99B8-39FE824C9BA1}" type="presOf" srcId="{D692B8E5-6555-4EF8-9D98-9D9F426AF5BF}" destId="{0C141729-33FE-47DB-BF14-F02605FA3AAC}" srcOrd="0" destOrd="0" presId="urn:microsoft.com/office/officeart/2005/8/layout/chart3"/>
    <dgm:cxn modelId="{3992E5C3-16F5-47D4-B5ED-5B387CE4CBA1}" type="presParOf" srcId="{0C141729-33FE-47DB-BF14-F02605FA3AAC}" destId="{6E6906A2-2F20-439F-8133-75C571F31811}" srcOrd="0" destOrd="0" presId="urn:microsoft.com/office/officeart/2005/8/layout/chart3"/>
    <dgm:cxn modelId="{50CC98C1-564A-4159-8878-A2E936864B4E}" type="presParOf" srcId="{0C141729-33FE-47DB-BF14-F02605FA3AAC}" destId="{2E94587A-97B3-476C-9802-EF8012C4CEC5}" srcOrd="1" destOrd="0" presId="urn:microsoft.com/office/officeart/2005/8/layout/chart3"/>
    <dgm:cxn modelId="{C9B43FC3-513A-4A10-AF9B-F9FDC64E5B40}" type="presParOf" srcId="{0C141729-33FE-47DB-BF14-F02605FA3AAC}" destId="{B20D8E28-F4A7-453C-A266-1ED47073F51C}" srcOrd="2" destOrd="0" presId="urn:microsoft.com/office/officeart/2005/8/layout/chart3"/>
    <dgm:cxn modelId="{C2B20730-7E0E-41DC-89BD-B4D7E9EDD933}" type="presParOf" srcId="{0C141729-33FE-47DB-BF14-F02605FA3AAC}" destId="{29A7347A-75C7-482C-8CE9-C358255F376A}" srcOrd="3"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C90F5A1-24D7-44DE-BC9E-F182BAA503E8}" type="doc">
      <dgm:prSet loTypeId="urn:microsoft.com/office/officeart/2005/8/layout/vList3" loCatId="picture" qsTypeId="urn:microsoft.com/office/officeart/2005/8/quickstyle/simple5" qsCatId="simple" csTypeId="urn:microsoft.com/office/officeart/2005/8/colors/accent0_3" csCatId="mainScheme" phldr="1"/>
      <dgm:spPr/>
    </dgm:pt>
    <dgm:pt modelId="{7B1F1F23-7FC6-4B0F-A0C0-16D55AE55626}">
      <dgm:prSet phldrT="[Text]" custT="1"/>
      <dgm:spPr>
        <a:solidFill>
          <a:srgbClr val="9696B8"/>
        </a:solidFill>
      </dgm:spPr>
      <dgm:t>
        <a:bodyPr/>
        <a:lstStyle/>
        <a:p>
          <a:r>
            <a:rPr lang="en-IE" sz="2400" dirty="0">
              <a:solidFill>
                <a:srgbClr val="002C9C"/>
              </a:solidFill>
              <a:latin typeface="+mj-lt"/>
              <a:ea typeface="Verdana" panose="020B0604030504040204" pitchFamily="34" charset="0"/>
            </a:rPr>
            <a:t>Single legal entity established in an EU Member State</a:t>
          </a:r>
        </a:p>
      </dgm:t>
    </dgm:pt>
    <dgm:pt modelId="{CC1EA444-8C6D-4E2D-919E-DE3924058A95}" type="parTrans" cxnId="{9E093D76-39FE-4F88-BFBF-5B3F13C85717}">
      <dgm:prSet/>
      <dgm:spPr/>
      <dgm:t>
        <a:bodyPr/>
        <a:lstStyle/>
        <a:p>
          <a:endParaRPr lang="en-IE">
            <a:latin typeface="+mj-lt"/>
          </a:endParaRPr>
        </a:p>
      </dgm:t>
    </dgm:pt>
    <dgm:pt modelId="{CC024249-C580-400F-9B2F-C5AD9A8D8360}" type="sibTrans" cxnId="{9E093D76-39FE-4F88-BFBF-5B3F13C85717}">
      <dgm:prSet/>
      <dgm:spPr/>
      <dgm:t>
        <a:bodyPr/>
        <a:lstStyle/>
        <a:p>
          <a:endParaRPr lang="en-IE">
            <a:latin typeface="+mj-lt"/>
          </a:endParaRPr>
        </a:p>
      </dgm:t>
    </dgm:pt>
    <dgm:pt modelId="{D13234B5-622C-4A66-BC33-3527794102B3}">
      <dgm:prSet phldrT="[Text]" custT="1"/>
      <dgm:spPr/>
      <dgm:t>
        <a:bodyPr/>
        <a:lstStyle/>
        <a:p>
          <a:r>
            <a:rPr lang="en-IE" sz="2400" dirty="0">
              <a:latin typeface="+mj-lt"/>
              <a:ea typeface="Verdana" panose="020B0604030504040204" pitchFamily="34" charset="0"/>
            </a:rPr>
            <a:t>Single legal entity established in HE associated country</a:t>
          </a:r>
        </a:p>
      </dgm:t>
    </dgm:pt>
    <dgm:pt modelId="{7B13D99E-E343-4108-A2B8-975700757547}" type="parTrans" cxnId="{833768CD-0524-4F94-BF24-B45BBF3147EF}">
      <dgm:prSet/>
      <dgm:spPr/>
      <dgm:t>
        <a:bodyPr/>
        <a:lstStyle/>
        <a:p>
          <a:endParaRPr lang="en-IE">
            <a:latin typeface="+mj-lt"/>
          </a:endParaRPr>
        </a:p>
      </dgm:t>
    </dgm:pt>
    <dgm:pt modelId="{DF4A2C7F-4995-497F-8A06-409A40452CD2}" type="sibTrans" cxnId="{833768CD-0524-4F94-BF24-B45BBF3147EF}">
      <dgm:prSet/>
      <dgm:spPr/>
      <dgm:t>
        <a:bodyPr/>
        <a:lstStyle/>
        <a:p>
          <a:endParaRPr lang="en-IE">
            <a:latin typeface="+mj-lt"/>
          </a:endParaRPr>
        </a:p>
      </dgm:t>
    </dgm:pt>
    <dgm:pt modelId="{DA40B6C2-7AE3-4AD8-9F27-CF2AF6DB769B}" type="pres">
      <dgm:prSet presAssocID="{CC90F5A1-24D7-44DE-BC9E-F182BAA503E8}" presName="linearFlow" presStyleCnt="0">
        <dgm:presLayoutVars>
          <dgm:dir/>
          <dgm:resizeHandles val="exact"/>
        </dgm:presLayoutVars>
      </dgm:prSet>
      <dgm:spPr/>
    </dgm:pt>
    <dgm:pt modelId="{A1B62939-C87E-4BB3-9789-1ADA84CF3E91}" type="pres">
      <dgm:prSet presAssocID="{7B1F1F23-7FC6-4B0F-A0C0-16D55AE55626}" presName="composite" presStyleCnt="0"/>
      <dgm:spPr/>
    </dgm:pt>
    <dgm:pt modelId="{C2BA419E-CFEF-4358-ACAC-6CCA801ED9BC}" type="pres">
      <dgm:prSet presAssocID="{7B1F1F23-7FC6-4B0F-A0C0-16D55AE55626}" presName="imgShp" presStyleLbl="fgImgPlace1" presStyleIdx="0" presStyleCnt="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dgm:spPr>
    </dgm:pt>
    <dgm:pt modelId="{D127CDBF-EE34-48AA-A8E4-9195C5D05574}" type="pres">
      <dgm:prSet presAssocID="{7B1F1F23-7FC6-4B0F-A0C0-16D55AE55626}" presName="txShp" presStyleLbl="node1" presStyleIdx="0" presStyleCnt="2">
        <dgm:presLayoutVars>
          <dgm:bulletEnabled val="1"/>
        </dgm:presLayoutVars>
      </dgm:prSet>
      <dgm:spPr/>
    </dgm:pt>
    <dgm:pt modelId="{C92FB417-CEC9-432B-B0A1-3186FD07ADB4}" type="pres">
      <dgm:prSet presAssocID="{CC024249-C580-400F-9B2F-C5AD9A8D8360}" presName="spacing" presStyleCnt="0"/>
      <dgm:spPr/>
    </dgm:pt>
    <dgm:pt modelId="{F0C6584D-3C59-4418-9C4F-232B37CAABA3}" type="pres">
      <dgm:prSet presAssocID="{D13234B5-622C-4A66-BC33-3527794102B3}" presName="composite" presStyleCnt="0"/>
      <dgm:spPr/>
    </dgm:pt>
    <dgm:pt modelId="{E9839C49-6D57-4323-BBE8-DB35C9A4CF8C}" type="pres">
      <dgm:prSet presAssocID="{D13234B5-622C-4A66-BC33-3527794102B3}" presName="imgShp" presStyleLbl="fgImgPlace1" presStyleIdx="1" presStyleCnt="2"/>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60E23829-B421-4A39-87A9-05FC1160617A}" type="pres">
      <dgm:prSet presAssocID="{D13234B5-622C-4A66-BC33-3527794102B3}" presName="txShp" presStyleLbl="node1" presStyleIdx="1" presStyleCnt="2">
        <dgm:presLayoutVars>
          <dgm:bulletEnabled val="1"/>
        </dgm:presLayoutVars>
      </dgm:prSet>
      <dgm:spPr/>
    </dgm:pt>
  </dgm:ptLst>
  <dgm:cxnLst>
    <dgm:cxn modelId="{BF5B0A25-B3C3-4155-BDF0-B09A6603F205}" type="presOf" srcId="{CC90F5A1-24D7-44DE-BC9E-F182BAA503E8}" destId="{DA40B6C2-7AE3-4AD8-9F27-CF2AF6DB769B}" srcOrd="0" destOrd="0" presId="urn:microsoft.com/office/officeart/2005/8/layout/vList3"/>
    <dgm:cxn modelId="{262ABB6B-4027-4B30-8403-7A3684B7B638}" type="presOf" srcId="{7B1F1F23-7FC6-4B0F-A0C0-16D55AE55626}" destId="{D127CDBF-EE34-48AA-A8E4-9195C5D05574}" srcOrd="0" destOrd="0" presId="urn:microsoft.com/office/officeart/2005/8/layout/vList3"/>
    <dgm:cxn modelId="{9E093D76-39FE-4F88-BFBF-5B3F13C85717}" srcId="{CC90F5A1-24D7-44DE-BC9E-F182BAA503E8}" destId="{7B1F1F23-7FC6-4B0F-A0C0-16D55AE55626}" srcOrd="0" destOrd="0" parTransId="{CC1EA444-8C6D-4E2D-919E-DE3924058A95}" sibTransId="{CC024249-C580-400F-9B2F-C5AD9A8D8360}"/>
    <dgm:cxn modelId="{0DF39188-14A0-4A5D-AE7D-2A6D19C33E95}" type="presOf" srcId="{D13234B5-622C-4A66-BC33-3527794102B3}" destId="{60E23829-B421-4A39-87A9-05FC1160617A}" srcOrd="0" destOrd="0" presId="urn:microsoft.com/office/officeart/2005/8/layout/vList3"/>
    <dgm:cxn modelId="{833768CD-0524-4F94-BF24-B45BBF3147EF}" srcId="{CC90F5A1-24D7-44DE-BC9E-F182BAA503E8}" destId="{D13234B5-622C-4A66-BC33-3527794102B3}" srcOrd="1" destOrd="0" parTransId="{7B13D99E-E343-4108-A2B8-975700757547}" sibTransId="{DF4A2C7F-4995-497F-8A06-409A40452CD2}"/>
    <dgm:cxn modelId="{E166A2F3-CC67-4D74-84E9-1CE1B4525CBC}" type="presParOf" srcId="{DA40B6C2-7AE3-4AD8-9F27-CF2AF6DB769B}" destId="{A1B62939-C87E-4BB3-9789-1ADA84CF3E91}" srcOrd="0" destOrd="0" presId="urn:microsoft.com/office/officeart/2005/8/layout/vList3"/>
    <dgm:cxn modelId="{EE658C1E-7846-421E-A061-D5D200DE335A}" type="presParOf" srcId="{A1B62939-C87E-4BB3-9789-1ADA84CF3E91}" destId="{C2BA419E-CFEF-4358-ACAC-6CCA801ED9BC}" srcOrd="0" destOrd="0" presId="urn:microsoft.com/office/officeart/2005/8/layout/vList3"/>
    <dgm:cxn modelId="{2815B03E-FC81-4C94-9A34-3F39E79543B2}" type="presParOf" srcId="{A1B62939-C87E-4BB3-9789-1ADA84CF3E91}" destId="{D127CDBF-EE34-48AA-A8E4-9195C5D05574}" srcOrd="1" destOrd="0" presId="urn:microsoft.com/office/officeart/2005/8/layout/vList3"/>
    <dgm:cxn modelId="{9F169C9F-2E34-4637-AB31-548078874C41}" type="presParOf" srcId="{DA40B6C2-7AE3-4AD8-9F27-CF2AF6DB769B}" destId="{C92FB417-CEC9-432B-B0A1-3186FD07ADB4}" srcOrd="1" destOrd="0" presId="urn:microsoft.com/office/officeart/2005/8/layout/vList3"/>
    <dgm:cxn modelId="{3C62E211-AF22-4185-B729-94441BC9BA2A}" type="presParOf" srcId="{DA40B6C2-7AE3-4AD8-9F27-CF2AF6DB769B}" destId="{F0C6584D-3C59-4418-9C4F-232B37CAABA3}" srcOrd="2" destOrd="0" presId="urn:microsoft.com/office/officeart/2005/8/layout/vList3"/>
    <dgm:cxn modelId="{D2BF93EA-40EC-402C-84C7-CBAE865F1B1E}" type="presParOf" srcId="{F0C6584D-3C59-4418-9C4F-232B37CAABA3}" destId="{E9839C49-6D57-4323-BBE8-DB35C9A4CF8C}" srcOrd="0" destOrd="0" presId="urn:microsoft.com/office/officeart/2005/8/layout/vList3"/>
    <dgm:cxn modelId="{538D645E-9A6B-4943-8066-2512C3C63D6A}" type="presParOf" srcId="{F0C6584D-3C59-4418-9C4F-232B37CAABA3}" destId="{60E23829-B421-4A39-87A9-05FC1160617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326F57A-D67B-4EDB-89EC-60D3F823E05C}" type="doc">
      <dgm:prSet loTypeId="urn:microsoft.com/office/officeart/2005/8/layout/orgChart1" loCatId="hierarchy" qsTypeId="urn:microsoft.com/office/officeart/2005/8/quickstyle/simple1" qsCatId="simple" csTypeId="urn:microsoft.com/office/officeart/2005/8/colors/accent0_3" csCatId="mainScheme" phldr="1"/>
      <dgm:spPr/>
      <dgm:t>
        <a:bodyPr/>
        <a:lstStyle/>
        <a:p>
          <a:endParaRPr lang="en-IE"/>
        </a:p>
      </dgm:t>
    </dgm:pt>
    <dgm:pt modelId="{5122854E-EF26-4D9E-ADA1-9CB16D705EB9}">
      <dgm:prSet phldrT="[Text]" custT="1"/>
      <dgm:spPr>
        <a:solidFill>
          <a:srgbClr val="9696B8"/>
        </a:solidFill>
      </dgm:spPr>
      <dgm:t>
        <a:bodyPr/>
        <a:lstStyle/>
        <a:p>
          <a:r>
            <a:rPr lang="fr-BE" sz="2400" b="1" dirty="0">
              <a:solidFill>
                <a:srgbClr val="002C9C"/>
              </a:solidFill>
              <a:latin typeface="+mj-lt"/>
              <a:ea typeface="Verdana" panose="020B0604030504040204" pitchFamily="34" charset="0"/>
            </a:rPr>
            <a:t>Research </a:t>
          </a:r>
          <a:r>
            <a:rPr lang="fr-BE" sz="2400" b="1" dirty="0" err="1">
              <a:solidFill>
                <a:srgbClr val="002C9C"/>
              </a:solidFill>
              <a:latin typeface="+mj-lt"/>
              <a:ea typeface="Verdana" panose="020B0604030504040204" pitchFamily="34" charset="0"/>
            </a:rPr>
            <a:t>funding</a:t>
          </a:r>
          <a:r>
            <a:rPr lang="fr-BE" sz="2400" b="1" dirty="0">
              <a:solidFill>
                <a:srgbClr val="002C9C"/>
              </a:solidFill>
              <a:latin typeface="+mj-lt"/>
              <a:ea typeface="Verdana" panose="020B0604030504040204" pitchFamily="34" charset="0"/>
            </a:rPr>
            <a:t> organisation</a:t>
          </a:r>
          <a:endParaRPr lang="en-IE" sz="2400" b="1" dirty="0">
            <a:solidFill>
              <a:srgbClr val="002C9C"/>
            </a:solidFill>
            <a:latin typeface="+mj-lt"/>
            <a:ea typeface="Verdana" panose="020B0604030504040204" pitchFamily="34" charset="0"/>
          </a:endParaRPr>
        </a:p>
      </dgm:t>
    </dgm:pt>
    <dgm:pt modelId="{B11C74F5-26FA-4A01-BF9C-E9D90F937459}" type="parTrans" cxnId="{5EFDEDA5-ED0C-42B7-8418-06E731706F92}">
      <dgm:prSet/>
      <dgm:spPr/>
      <dgm:t>
        <a:bodyPr/>
        <a:lstStyle/>
        <a:p>
          <a:endParaRPr lang="en-IE" sz="2400">
            <a:latin typeface="Verdana" panose="020B0604030504040204" pitchFamily="34" charset="0"/>
            <a:ea typeface="Verdana" panose="020B0604030504040204" pitchFamily="34" charset="0"/>
          </a:endParaRPr>
        </a:p>
      </dgm:t>
    </dgm:pt>
    <dgm:pt modelId="{2EDF12F9-433E-477B-8B64-2DC516E314D1}" type="sibTrans" cxnId="{5EFDEDA5-ED0C-42B7-8418-06E731706F92}">
      <dgm:prSet/>
      <dgm:spPr/>
      <dgm:t>
        <a:bodyPr/>
        <a:lstStyle/>
        <a:p>
          <a:endParaRPr lang="en-IE" sz="2400">
            <a:latin typeface="Verdana" panose="020B0604030504040204" pitchFamily="34" charset="0"/>
            <a:ea typeface="Verdana" panose="020B0604030504040204" pitchFamily="34" charset="0"/>
          </a:endParaRPr>
        </a:p>
      </dgm:t>
    </dgm:pt>
    <dgm:pt modelId="{DE053250-1ABF-4A2B-93C2-B0E26AC594E7}">
      <dgm:prSet phldrT="[Text]" custT="1"/>
      <dgm:spPr/>
      <dgm:t>
        <a:bodyPr/>
        <a:lstStyle/>
        <a:p>
          <a:r>
            <a:rPr lang="fr-BE" sz="2400" b="1" dirty="0" err="1">
              <a:latin typeface="+mj-lt"/>
              <a:ea typeface="Verdana" panose="020B0604030504040204" pitchFamily="34" charset="0"/>
            </a:rPr>
            <a:t>University</a:t>
          </a:r>
          <a:r>
            <a:rPr lang="fr-BE" sz="2400" b="1" dirty="0">
              <a:latin typeface="+mj-lt"/>
              <a:ea typeface="Verdana" panose="020B0604030504040204" pitchFamily="34" charset="0"/>
            </a:rPr>
            <a:t> 1</a:t>
          </a:r>
          <a:endParaRPr lang="en-IE" sz="2400" b="1" dirty="0">
            <a:latin typeface="+mj-lt"/>
            <a:ea typeface="Verdana" panose="020B0604030504040204" pitchFamily="34" charset="0"/>
          </a:endParaRPr>
        </a:p>
      </dgm:t>
    </dgm:pt>
    <dgm:pt modelId="{B900DADC-4973-4E7D-A466-AFA43A95FEA4}" type="parTrans" cxnId="{D2F5628E-3073-4944-8ABC-DEEF25319C80}">
      <dgm:prSet/>
      <dgm:spPr/>
      <dgm:t>
        <a:bodyPr/>
        <a:lstStyle/>
        <a:p>
          <a:endParaRPr lang="en-IE" sz="2400">
            <a:latin typeface="Verdana" panose="020B0604030504040204" pitchFamily="34" charset="0"/>
            <a:ea typeface="Verdana" panose="020B0604030504040204" pitchFamily="34" charset="0"/>
          </a:endParaRPr>
        </a:p>
      </dgm:t>
    </dgm:pt>
    <dgm:pt modelId="{0BCFFB2F-E3BE-4D83-ADFD-503E2D44D9D5}" type="sibTrans" cxnId="{D2F5628E-3073-4944-8ABC-DEEF25319C80}">
      <dgm:prSet/>
      <dgm:spPr/>
      <dgm:t>
        <a:bodyPr/>
        <a:lstStyle/>
        <a:p>
          <a:endParaRPr lang="en-IE" sz="2400">
            <a:latin typeface="Verdana" panose="020B0604030504040204" pitchFamily="34" charset="0"/>
            <a:ea typeface="Verdana" panose="020B0604030504040204" pitchFamily="34" charset="0"/>
          </a:endParaRPr>
        </a:p>
      </dgm:t>
    </dgm:pt>
    <dgm:pt modelId="{EA95AF60-F967-483E-B6AD-C5C7A8930257}">
      <dgm:prSet phldrT="[Text]" custT="1"/>
      <dgm:spPr/>
      <dgm:t>
        <a:bodyPr/>
        <a:lstStyle/>
        <a:p>
          <a:r>
            <a:rPr lang="fr-BE" sz="2400" b="1" dirty="0" err="1">
              <a:latin typeface="+mj-lt"/>
              <a:ea typeface="Verdana" panose="020B0604030504040204" pitchFamily="34" charset="0"/>
            </a:rPr>
            <a:t>University</a:t>
          </a:r>
          <a:r>
            <a:rPr lang="fr-BE" sz="2400" b="1" dirty="0">
              <a:latin typeface="+mj-lt"/>
              <a:ea typeface="Verdana" panose="020B0604030504040204" pitchFamily="34" charset="0"/>
            </a:rPr>
            <a:t> 2</a:t>
          </a:r>
          <a:endParaRPr lang="en-IE" sz="2400" b="1" dirty="0">
            <a:latin typeface="+mj-lt"/>
            <a:ea typeface="Verdana" panose="020B0604030504040204" pitchFamily="34" charset="0"/>
          </a:endParaRPr>
        </a:p>
      </dgm:t>
    </dgm:pt>
    <dgm:pt modelId="{6C1C1AB8-DE0D-437A-A80B-30024D7BAD70}" type="parTrans" cxnId="{56C5FB3E-E2E4-4684-B8F7-EE508F1881A7}">
      <dgm:prSet/>
      <dgm:spPr/>
      <dgm:t>
        <a:bodyPr/>
        <a:lstStyle/>
        <a:p>
          <a:endParaRPr lang="en-IE" sz="2400">
            <a:latin typeface="Verdana" panose="020B0604030504040204" pitchFamily="34" charset="0"/>
            <a:ea typeface="Verdana" panose="020B0604030504040204" pitchFamily="34" charset="0"/>
          </a:endParaRPr>
        </a:p>
      </dgm:t>
    </dgm:pt>
    <dgm:pt modelId="{5616F39E-0C11-49BA-801F-0D6E1EA70A47}" type="sibTrans" cxnId="{56C5FB3E-E2E4-4684-B8F7-EE508F1881A7}">
      <dgm:prSet/>
      <dgm:spPr/>
      <dgm:t>
        <a:bodyPr/>
        <a:lstStyle/>
        <a:p>
          <a:endParaRPr lang="en-IE" sz="2400">
            <a:latin typeface="Verdana" panose="020B0604030504040204" pitchFamily="34" charset="0"/>
            <a:ea typeface="Verdana" panose="020B0604030504040204" pitchFamily="34" charset="0"/>
          </a:endParaRPr>
        </a:p>
      </dgm:t>
    </dgm:pt>
    <dgm:pt modelId="{5AB2D61A-1BAB-4F3A-B279-E844EC878792}">
      <dgm:prSet phldrT="[Text]" custT="1"/>
      <dgm:spPr/>
      <dgm:t>
        <a:bodyPr/>
        <a:lstStyle/>
        <a:p>
          <a:r>
            <a:rPr lang="fr-BE" sz="4000" b="1" dirty="0">
              <a:latin typeface="+mj-lt"/>
              <a:ea typeface="Verdana" panose="020B0604030504040204" pitchFamily="34" charset="0"/>
            </a:rPr>
            <a:t>…</a:t>
          </a:r>
          <a:endParaRPr lang="en-IE" sz="2400" b="1" dirty="0">
            <a:latin typeface="+mj-lt"/>
            <a:ea typeface="Verdana" panose="020B0604030504040204" pitchFamily="34" charset="0"/>
          </a:endParaRPr>
        </a:p>
      </dgm:t>
    </dgm:pt>
    <dgm:pt modelId="{A575A504-8CE7-4B61-BBEA-99D7447DB22A}" type="parTrans" cxnId="{48BA45D2-E2AD-4A28-A167-4770C0BE6543}">
      <dgm:prSet/>
      <dgm:spPr/>
      <dgm:t>
        <a:bodyPr/>
        <a:lstStyle/>
        <a:p>
          <a:endParaRPr lang="en-IE" sz="2400">
            <a:latin typeface="Verdana" panose="020B0604030504040204" pitchFamily="34" charset="0"/>
            <a:ea typeface="Verdana" panose="020B0604030504040204" pitchFamily="34" charset="0"/>
          </a:endParaRPr>
        </a:p>
      </dgm:t>
    </dgm:pt>
    <dgm:pt modelId="{6EAEA22C-0F92-4D57-96ED-44B4D3DAB4C0}" type="sibTrans" cxnId="{48BA45D2-E2AD-4A28-A167-4770C0BE6543}">
      <dgm:prSet/>
      <dgm:spPr/>
      <dgm:t>
        <a:bodyPr/>
        <a:lstStyle/>
        <a:p>
          <a:endParaRPr lang="en-IE" sz="2400">
            <a:latin typeface="Verdana" panose="020B0604030504040204" pitchFamily="34" charset="0"/>
            <a:ea typeface="Verdana" panose="020B0604030504040204" pitchFamily="34" charset="0"/>
          </a:endParaRPr>
        </a:p>
      </dgm:t>
    </dgm:pt>
    <dgm:pt modelId="{834F040F-0381-4F93-93D7-30443139466D}">
      <dgm:prSet phldrT="[Text]" custT="1"/>
      <dgm:spPr/>
      <dgm:t>
        <a:bodyPr/>
        <a:lstStyle/>
        <a:p>
          <a:r>
            <a:rPr lang="fr-BE" sz="2400" b="1" dirty="0" err="1">
              <a:latin typeface="+mj-lt"/>
              <a:ea typeface="Verdana" panose="020B0604030504040204" pitchFamily="34" charset="0"/>
            </a:rPr>
            <a:t>Laboratory</a:t>
          </a:r>
          <a:r>
            <a:rPr lang="fr-BE" sz="2400" b="1" dirty="0">
              <a:latin typeface="+mj-lt"/>
              <a:ea typeface="Verdana" panose="020B0604030504040204" pitchFamily="34" charset="0"/>
            </a:rPr>
            <a:t> 1</a:t>
          </a:r>
          <a:endParaRPr lang="en-IE" sz="2400" b="1" dirty="0">
            <a:latin typeface="+mj-lt"/>
            <a:ea typeface="Verdana" panose="020B0604030504040204" pitchFamily="34" charset="0"/>
          </a:endParaRPr>
        </a:p>
      </dgm:t>
    </dgm:pt>
    <dgm:pt modelId="{DFBE3CE0-B1F0-482A-A4A3-0565D9D0A103}" type="parTrans" cxnId="{CF058630-3FAE-43BA-81D6-0F6C02FE03D4}">
      <dgm:prSet/>
      <dgm:spPr/>
      <dgm:t>
        <a:bodyPr/>
        <a:lstStyle/>
        <a:p>
          <a:endParaRPr lang="en-IE" sz="2400">
            <a:latin typeface="Verdana" panose="020B0604030504040204" pitchFamily="34" charset="0"/>
            <a:ea typeface="Verdana" panose="020B0604030504040204" pitchFamily="34" charset="0"/>
          </a:endParaRPr>
        </a:p>
      </dgm:t>
    </dgm:pt>
    <dgm:pt modelId="{653339D4-DE8E-481D-91CD-E464965D593B}" type="sibTrans" cxnId="{CF058630-3FAE-43BA-81D6-0F6C02FE03D4}">
      <dgm:prSet/>
      <dgm:spPr/>
      <dgm:t>
        <a:bodyPr/>
        <a:lstStyle/>
        <a:p>
          <a:endParaRPr lang="en-IE" sz="2400">
            <a:latin typeface="Verdana" panose="020B0604030504040204" pitchFamily="34" charset="0"/>
            <a:ea typeface="Verdana" panose="020B0604030504040204" pitchFamily="34" charset="0"/>
          </a:endParaRPr>
        </a:p>
      </dgm:t>
    </dgm:pt>
    <dgm:pt modelId="{30295E85-4C35-4B51-9E46-CE02D741F079}" type="pres">
      <dgm:prSet presAssocID="{1326F57A-D67B-4EDB-89EC-60D3F823E05C}" presName="hierChild1" presStyleCnt="0">
        <dgm:presLayoutVars>
          <dgm:orgChart val="1"/>
          <dgm:chPref val="1"/>
          <dgm:dir/>
          <dgm:animOne val="branch"/>
          <dgm:animLvl val="lvl"/>
          <dgm:resizeHandles/>
        </dgm:presLayoutVars>
      </dgm:prSet>
      <dgm:spPr/>
    </dgm:pt>
    <dgm:pt modelId="{704256C5-8A54-4661-B422-FC88E63388C0}" type="pres">
      <dgm:prSet presAssocID="{5122854E-EF26-4D9E-ADA1-9CB16D705EB9}" presName="hierRoot1" presStyleCnt="0">
        <dgm:presLayoutVars>
          <dgm:hierBranch val="init"/>
        </dgm:presLayoutVars>
      </dgm:prSet>
      <dgm:spPr/>
    </dgm:pt>
    <dgm:pt modelId="{219B162D-02D9-4523-8D4D-777A0472EDD1}" type="pres">
      <dgm:prSet presAssocID="{5122854E-EF26-4D9E-ADA1-9CB16D705EB9}" presName="rootComposite1" presStyleCnt="0"/>
      <dgm:spPr/>
    </dgm:pt>
    <dgm:pt modelId="{B11B2849-D8EA-4362-9114-C1E2ADAAB172}" type="pres">
      <dgm:prSet presAssocID="{5122854E-EF26-4D9E-ADA1-9CB16D705EB9}" presName="rootText1" presStyleLbl="node0" presStyleIdx="0" presStyleCnt="1" custScaleX="246629">
        <dgm:presLayoutVars>
          <dgm:chPref val="3"/>
        </dgm:presLayoutVars>
      </dgm:prSet>
      <dgm:spPr/>
    </dgm:pt>
    <dgm:pt modelId="{700881E0-B659-4114-BA18-2FA61C7627FE}" type="pres">
      <dgm:prSet presAssocID="{5122854E-EF26-4D9E-ADA1-9CB16D705EB9}" presName="rootConnector1" presStyleLbl="node1" presStyleIdx="0" presStyleCnt="0"/>
      <dgm:spPr/>
    </dgm:pt>
    <dgm:pt modelId="{789016C0-567B-45BE-8AF8-E65B1CC53A58}" type="pres">
      <dgm:prSet presAssocID="{5122854E-EF26-4D9E-ADA1-9CB16D705EB9}" presName="hierChild2" presStyleCnt="0"/>
      <dgm:spPr/>
    </dgm:pt>
    <dgm:pt modelId="{00B351A2-72B6-490D-B6FC-AB710FF84323}" type="pres">
      <dgm:prSet presAssocID="{B900DADC-4973-4E7D-A466-AFA43A95FEA4}" presName="Name37" presStyleLbl="parChTrans1D2" presStyleIdx="0" presStyleCnt="4"/>
      <dgm:spPr/>
    </dgm:pt>
    <dgm:pt modelId="{B0B4B6BD-A3B6-4AAA-B121-B9222D630B01}" type="pres">
      <dgm:prSet presAssocID="{DE053250-1ABF-4A2B-93C2-B0E26AC594E7}" presName="hierRoot2" presStyleCnt="0">
        <dgm:presLayoutVars>
          <dgm:hierBranch val="init"/>
        </dgm:presLayoutVars>
      </dgm:prSet>
      <dgm:spPr/>
    </dgm:pt>
    <dgm:pt modelId="{F24C569F-EB24-4C5F-8EB6-C42199C833F5}" type="pres">
      <dgm:prSet presAssocID="{DE053250-1ABF-4A2B-93C2-B0E26AC594E7}" presName="rootComposite" presStyleCnt="0"/>
      <dgm:spPr/>
    </dgm:pt>
    <dgm:pt modelId="{6BC4D9E1-6D16-42E4-90B8-34EBAF6FE7FF}" type="pres">
      <dgm:prSet presAssocID="{DE053250-1ABF-4A2B-93C2-B0E26AC594E7}" presName="rootText" presStyleLbl="node2" presStyleIdx="0" presStyleCnt="4">
        <dgm:presLayoutVars>
          <dgm:chPref val="3"/>
        </dgm:presLayoutVars>
      </dgm:prSet>
      <dgm:spPr/>
    </dgm:pt>
    <dgm:pt modelId="{D8EE417B-876F-4E69-8A8C-CE3D1CF5C2D9}" type="pres">
      <dgm:prSet presAssocID="{DE053250-1ABF-4A2B-93C2-B0E26AC594E7}" presName="rootConnector" presStyleLbl="node2" presStyleIdx="0" presStyleCnt="4"/>
      <dgm:spPr/>
    </dgm:pt>
    <dgm:pt modelId="{0FFB3627-661E-4450-A9E5-0F1C4DD1940F}" type="pres">
      <dgm:prSet presAssocID="{DE053250-1ABF-4A2B-93C2-B0E26AC594E7}" presName="hierChild4" presStyleCnt="0"/>
      <dgm:spPr/>
    </dgm:pt>
    <dgm:pt modelId="{F1021503-9537-431C-8EFA-BACBDBD15857}" type="pres">
      <dgm:prSet presAssocID="{DE053250-1ABF-4A2B-93C2-B0E26AC594E7}" presName="hierChild5" presStyleCnt="0"/>
      <dgm:spPr/>
    </dgm:pt>
    <dgm:pt modelId="{EE762D09-F668-4F7C-890D-CD4C6867786E}" type="pres">
      <dgm:prSet presAssocID="{6C1C1AB8-DE0D-437A-A80B-30024D7BAD70}" presName="Name37" presStyleLbl="parChTrans1D2" presStyleIdx="1" presStyleCnt="4"/>
      <dgm:spPr/>
    </dgm:pt>
    <dgm:pt modelId="{63B253D8-6310-41F6-9BA7-884A7E4F51E9}" type="pres">
      <dgm:prSet presAssocID="{EA95AF60-F967-483E-B6AD-C5C7A8930257}" presName="hierRoot2" presStyleCnt="0">
        <dgm:presLayoutVars>
          <dgm:hierBranch val="init"/>
        </dgm:presLayoutVars>
      </dgm:prSet>
      <dgm:spPr/>
    </dgm:pt>
    <dgm:pt modelId="{B244DCF4-0211-4A21-87E8-4953F6C30CD4}" type="pres">
      <dgm:prSet presAssocID="{EA95AF60-F967-483E-B6AD-C5C7A8930257}" presName="rootComposite" presStyleCnt="0"/>
      <dgm:spPr/>
    </dgm:pt>
    <dgm:pt modelId="{E8307088-943F-42BE-86A5-0BFF5565D678}" type="pres">
      <dgm:prSet presAssocID="{EA95AF60-F967-483E-B6AD-C5C7A8930257}" presName="rootText" presStyleLbl="node2" presStyleIdx="1" presStyleCnt="4">
        <dgm:presLayoutVars>
          <dgm:chPref val="3"/>
        </dgm:presLayoutVars>
      </dgm:prSet>
      <dgm:spPr/>
    </dgm:pt>
    <dgm:pt modelId="{84639A89-9EA9-478E-982E-8B16DD19B98B}" type="pres">
      <dgm:prSet presAssocID="{EA95AF60-F967-483E-B6AD-C5C7A8930257}" presName="rootConnector" presStyleLbl="node2" presStyleIdx="1" presStyleCnt="4"/>
      <dgm:spPr/>
    </dgm:pt>
    <dgm:pt modelId="{7A45C9AE-342E-4861-BAC0-3CAF3914E2F8}" type="pres">
      <dgm:prSet presAssocID="{EA95AF60-F967-483E-B6AD-C5C7A8930257}" presName="hierChild4" presStyleCnt="0"/>
      <dgm:spPr/>
    </dgm:pt>
    <dgm:pt modelId="{6C7132AC-A9C5-45F7-9FA7-42CBE97CF9DB}" type="pres">
      <dgm:prSet presAssocID="{EA95AF60-F967-483E-B6AD-C5C7A8930257}" presName="hierChild5" presStyleCnt="0"/>
      <dgm:spPr/>
    </dgm:pt>
    <dgm:pt modelId="{6992B839-DC77-45C3-8504-52E12AA0DDB7}" type="pres">
      <dgm:prSet presAssocID="{DFBE3CE0-B1F0-482A-A4A3-0565D9D0A103}" presName="Name37" presStyleLbl="parChTrans1D2" presStyleIdx="2" presStyleCnt="4"/>
      <dgm:spPr/>
    </dgm:pt>
    <dgm:pt modelId="{FC49917E-585F-4AEB-BC26-F08917673071}" type="pres">
      <dgm:prSet presAssocID="{834F040F-0381-4F93-93D7-30443139466D}" presName="hierRoot2" presStyleCnt="0">
        <dgm:presLayoutVars>
          <dgm:hierBranch val="init"/>
        </dgm:presLayoutVars>
      </dgm:prSet>
      <dgm:spPr/>
    </dgm:pt>
    <dgm:pt modelId="{E728B71A-C922-4E74-A647-174CFBFB788B}" type="pres">
      <dgm:prSet presAssocID="{834F040F-0381-4F93-93D7-30443139466D}" presName="rootComposite" presStyleCnt="0"/>
      <dgm:spPr/>
    </dgm:pt>
    <dgm:pt modelId="{3C27BC19-BFFB-4235-B6FB-AA4F7517ACB3}" type="pres">
      <dgm:prSet presAssocID="{834F040F-0381-4F93-93D7-30443139466D}" presName="rootText" presStyleLbl="node2" presStyleIdx="2" presStyleCnt="4">
        <dgm:presLayoutVars>
          <dgm:chPref val="3"/>
        </dgm:presLayoutVars>
      </dgm:prSet>
      <dgm:spPr/>
    </dgm:pt>
    <dgm:pt modelId="{A343D548-7CB5-4659-86A3-72A42E59193B}" type="pres">
      <dgm:prSet presAssocID="{834F040F-0381-4F93-93D7-30443139466D}" presName="rootConnector" presStyleLbl="node2" presStyleIdx="2" presStyleCnt="4"/>
      <dgm:spPr/>
    </dgm:pt>
    <dgm:pt modelId="{C626CF68-859E-444C-9B05-515ABBA1252C}" type="pres">
      <dgm:prSet presAssocID="{834F040F-0381-4F93-93D7-30443139466D}" presName="hierChild4" presStyleCnt="0"/>
      <dgm:spPr/>
    </dgm:pt>
    <dgm:pt modelId="{CDC61F58-1969-4385-BDE5-4736CC151123}" type="pres">
      <dgm:prSet presAssocID="{834F040F-0381-4F93-93D7-30443139466D}" presName="hierChild5" presStyleCnt="0"/>
      <dgm:spPr/>
    </dgm:pt>
    <dgm:pt modelId="{4F2209A6-42BC-4CD7-A370-073721CCC44D}" type="pres">
      <dgm:prSet presAssocID="{A575A504-8CE7-4B61-BBEA-99D7447DB22A}" presName="Name37" presStyleLbl="parChTrans1D2" presStyleIdx="3" presStyleCnt="4"/>
      <dgm:spPr/>
    </dgm:pt>
    <dgm:pt modelId="{F2E6A567-520C-4CDC-BDE9-81C594B4075D}" type="pres">
      <dgm:prSet presAssocID="{5AB2D61A-1BAB-4F3A-B279-E844EC878792}" presName="hierRoot2" presStyleCnt="0">
        <dgm:presLayoutVars>
          <dgm:hierBranch val="init"/>
        </dgm:presLayoutVars>
      </dgm:prSet>
      <dgm:spPr/>
    </dgm:pt>
    <dgm:pt modelId="{B649CE06-DAB1-425D-95B2-CDD0116039C9}" type="pres">
      <dgm:prSet presAssocID="{5AB2D61A-1BAB-4F3A-B279-E844EC878792}" presName="rootComposite" presStyleCnt="0"/>
      <dgm:spPr/>
    </dgm:pt>
    <dgm:pt modelId="{3AEA76CA-45B6-48F3-B740-69C27609FDBC}" type="pres">
      <dgm:prSet presAssocID="{5AB2D61A-1BAB-4F3A-B279-E844EC878792}" presName="rootText" presStyleLbl="node2" presStyleIdx="3" presStyleCnt="4">
        <dgm:presLayoutVars>
          <dgm:chPref val="3"/>
        </dgm:presLayoutVars>
      </dgm:prSet>
      <dgm:spPr/>
    </dgm:pt>
    <dgm:pt modelId="{0D43241F-740B-43B1-98F4-EAFDDDC00F39}" type="pres">
      <dgm:prSet presAssocID="{5AB2D61A-1BAB-4F3A-B279-E844EC878792}" presName="rootConnector" presStyleLbl="node2" presStyleIdx="3" presStyleCnt="4"/>
      <dgm:spPr/>
    </dgm:pt>
    <dgm:pt modelId="{5D16EF6B-9322-4FC6-99F5-33BC0BD5A33F}" type="pres">
      <dgm:prSet presAssocID="{5AB2D61A-1BAB-4F3A-B279-E844EC878792}" presName="hierChild4" presStyleCnt="0"/>
      <dgm:spPr/>
    </dgm:pt>
    <dgm:pt modelId="{38F082C4-1476-4C01-AB66-A48D688423FD}" type="pres">
      <dgm:prSet presAssocID="{5AB2D61A-1BAB-4F3A-B279-E844EC878792}" presName="hierChild5" presStyleCnt="0"/>
      <dgm:spPr/>
    </dgm:pt>
    <dgm:pt modelId="{C6829912-F113-446D-903D-BC3E0477F90D}" type="pres">
      <dgm:prSet presAssocID="{5122854E-EF26-4D9E-ADA1-9CB16D705EB9}" presName="hierChild3" presStyleCnt="0"/>
      <dgm:spPr/>
    </dgm:pt>
  </dgm:ptLst>
  <dgm:cxnLst>
    <dgm:cxn modelId="{08989E11-DCDB-4D3A-B077-A7162040FF51}" type="presOf" srcId="{EA95AF60-F967-483E-B6AD-C5C7A8930257}" destId="{84639A89-9EA9-478E-982E-8B16DD19B98B}" srcOrd="1" destOrd="0" presId="urn:microsoft.com/office/officeart/2005/8/layout/orgChart1"/>
    <dgm:cxn modelId="{CF058630-3FAE-43BA-81D6-0F6C02FE03D4}" srcId="{5122854E-EF26-4D9E-ADA1-9CB16D705EB9}" destId="{834F040F-0381-4F93-93D7-30443139466D}" srcOrd="2" destOrd="0" parTransId="{DFBE3CE0-B1F0-482A-A4A3-0565D9D0A103}" sibTransId="{653339D4-DE8E-481D-91CD-E464965D593B}"/>
    <dgm:cxn modelId="{7038AD34-6BB4-4361-955C-492876325FF0}" type="presOf" srcId="{5AB2D61A-1BAB-4F3A-B279-E844EC878792}" destId="{0D43241F-740B-43B1-98F4-EAFDDDC00F39}" srcOrd="1" destOrd="0" presId="urn:microsoft.com/office/officeart/2005/8/layout/orgChart1"/>
    <dgm:cxn modelId="{56C5FB3E-E2E4-4684-B8F7-EE508F1881A7}" srcId="{5122854E-EF26-4D9E-ADA1-9CB16D705EB9}" destId="{EA95AF60-F967-483E-B6AD-C5C7A8930257}" srcOrd="1" destOrd="0" parTransId="{6C1C1AB8-DE0D-437A-A80B-30024D7BAD70}" sibTransId="{5616F39E-0C11-49BA-801F-0D6E1EA70A47}"/>
    <dgm:cxn modelId="{A6E94E45-9A5D-41F1-B149-D4F47AD4F742}" type="presOf" srcId="{5122854E-EF26-4D9E-ADA1-9CB16D705EB9}" destId="{B11B2849-D8EA-4362-9114-C1E2ADAAB172}" srcOrd="0" destOrd="0" presId="urn:microsoft.com/office/officeart/2005/8/layout/orgChart1"/>
    <dgm:cxn modelId="{F325116B-CB6D-4B78-B00C-FEA14DFD58E5}" type="presOf" srcId="{5AB2D61A-1BAB-4F3A-B279-E844EC878792}" destId="{3AEA76CA-45B6-48F3-B740-69C27609FDBC}" srcOrd="0" destOrd="0" presId="urn:microsoft.com/office/officeart/2005/8/layout/orgChart1"/>
    <dgm:cxn modelId="{15247254-2FCD-49F5-94B8-5DC5F3FD7659}" type="presOf" srcId="{EA95AF60-F967-483E-B6AD-C5C7A8930257}" destId="{E8307088-943F-42BE-86A5-0BFF5565D678}" srcOrd="0" destOrd="0" presId="urn:microsoft.com/office/officeart/2005/8/layout/orgChart1"/>
    <dgm:cxn modelId="{E926CE55-9208-4961-BB00-1BB7A79A9357}" type="presOf" srcId="{5122854E-EF26-4D9E-ADA1-9CB16D705EB9}" destId="{700881E0-B659-4114-BA18-2FA61C7627FE}" srcOrd="1" destOrd="0" presId="urn:microsoft.com/office/officeart/2005/8/layout/orgChart1"/>
    <dgm:cxn modelId="{D2F5628E-3073-4944-8ABC-DEEF25319C80}" srcId="{5122854E-EF26-4D9E-ADA1-9CB16D705EB9}" destId="{DE053250-1ABF-4A2B-93C2-B0E26AC594E7}" srcOrd="0" destOrd="0" parTransId="{B900DADC-4973-4E7D-A466-AFA43A95FEA4}" sibTransId="{0BCFFB2F-E3BE-4D83-ADFD-503E2D44D9D5}"/>
    <dgm:cxn modelId="{97849C90-CBAF-42FC-AA2A-9596B5D538A4}" type="presOf" srcId="{6C1C1AB8-DE0D-437A-A80B-30024D7BAD70}" destId="{EE762D09-F668-4F7C-890D-CD4C6867786E}" srcOrd="0" destOrd="0" presId="urn:microsoft.com/office/officeart/2005/8/layout/orgChart1"/>
    <dgm:cxn modelId="{6570DA94-093F-4EA3-8A08-753EF9D85BB6}" type="presOf" srcId="{DE053250-1ABF-4A2B-93C2-B0E26AC594E7}" destId="{D8EE417B-876F-4E69-8A8C-CE3D1CF5C2D9}" srcOrd="1" destOrd="0" presId="urn:microsoft.com/office/officeart/2005/8/layout/orgChart1"/>
    <dgm:cxn modelId="{98BFCD99-7E62-4244-88CB-77C54A6938E8}" type="presOf" srcId="{B900DADC-4973-4E7D-A466-AFA43A95FEA4}" destId="{00B351A2-72B6-490D-B6FC-AB710FF84323}" srcOrd="0" destOrd="0" presId="urn:microsoft.com/office/officeart/2005/8/layout/orgChart1"/>
    <dgm:cxn modelId="{24DDC6A0-676F-4C01-9B8A-C35016EDD868}" type="presOf" srcId="{DFBE3CE0-B1F0-482A-A4A3-0565D9D0A103}" destId="{6992B839-DC77-45C3-8504-52E12AA0DDB7}" srcOrd="0" destOrd="0" presId="urn:microsoft.com/office/officeart/2005/8/layout/orgChart1"/>
    <dgm:cxn modelId="{5EFDEDA5-ED0C-42B7-8418-06E731706F92}" srcId="{1326F57A-D67B-4EDB-89EC-60D3F823E05C}" destId="{5122854E-EF26-4D9E-ADA1-9CB16D705EB9}" srcOrd="0" destOrd="0" parTransId="{B11C74F5-26FA-4A01-BF9C-E9D90F937459}" sibTransId="{2EDF12F9-433E-477B-8B64-2DC516E314D1}"/>
    <dgm:cxn modelId="{BA5F53BE-BA38-416E-B7A5-A211D9E0C760}" type="presOf" srcId="{A575A504-8CE7-4B61-BBEA-99D7447DB22A}" destId="{4F2209A6-42BC-4CD7-A370-073721CCC44D}" srcOrd="0" destOrd="0" presId="urn:microsoft.com/office/officeart/2005/8/layout/orgChart1"/>
    <dgm:cxn modelId="{48BA45D2-E2AD-4A28-A167-4770C0BE6543}" srcId="{5122854E-EF26-4D9E-ADA1-9CB16D705EB9}" destId="{5AB2D61A-1BAB-4F3A-B279-E844EC878792}" srcOrd="3" destOrd="0" parTransId="{A575A504-8CE7-4B61-BBEA-99D7447DB22A}" sibTransId="{6EAEA22C-0F92-4D57-96ED-44B4D3DAB4C0}"/>
    <dgm:cxn modelId="{916589D6-C6EC-423D-9248-2B31C56DF3A8}" type="presOf" srcId="{1326F57A-D67B-4EDB-89EC-60D3F823E05C}" destId="{30295E85-4C35-4B51-9E46-CE02D741F079}" srcOrd="0" destOrd="0" presId="urn:microsoft.com/office/officeart/2005/8/layout/orgChart1"/>
    <dgm:cxn modelId="{EF4771E4-FCF3-4EAF-A50E-ED46BD89F729}" type="presOf" srcId="{DE053250-1ABF-4A2B-93C2-B0E26AC594E7}" destId="{6BC4D9E1-6D16-42E4-90B8-34EBAF6FE7FF}" srcOrd="0" destOrd="0" presId="urn:microsoft.com/office/officeart/2005/8/layout/orgChart1"/>
    <dgm:cxn modelId="{8FEC1EE5-9D13-4255-87A5-FFE85FD29D0A}" type="presOf" srcId="{834F040F-0381-4F93-93D7-30443139466D}" destId="{A343D548-7CB5-4659-86A3-72A42E59193B}" srcOrd="1" destOrd="0" presId="urn:microsoft.com/office/officeart/2005/8/layout/orgChart1"/>
    <dgm:cxn modelId="{F49A32EE-A645-49B9-8A72-82B7606B34AB}" type="presOf" srcId="{834F040F-0381-4F93-93D7-30443139466D}" destId="{3C27BC19-BFFB-4235-B6FB-AA4F7517ACB3}" srcOrd="0" destOrd="0" presId="urn:microsoft.com/office/officeart/2005/8/layout/orgChart1"/>
    <dgm:cxn modelId="{0D35694D-EA6F-4F5C-AAB9-DF252B3E3D2E}" type="presParOf" srcId="{30295E85-4C35-4B51-9E46-CE02D741F079}" destId="{704256C5-8A54-4661-B422-FC88E63388C0}" srcOrd="0" destOrd="0" presId="urn:microsoft.com/office/officeart/2005/8/layout/orgChart1"/>
    <dgm:cxn modelId="{BA11E5D4-4731-427F-8000-4DBE04C92A80}" type="presParOf" srcId="{704256C5-8A54-4661-B422-FC88E63388C0}" destId="{219B162D-02D9-4523-8D4D-777A0472EDD1}" srcOrd="0" destOrd="0" presId="urn:microsoft.com/office/officeart/2005/8/layout/orgChart1"/>
    <dgm:cxn modelId="{47157BA6-A4AE-429A-BFEC-742C6699F7BD}" type="presParOf" srcId="{219B162D-02D9-4523-8D4D-777A0472EDD1}" destId="{B11B2849-D8EA-4362-9114-C1E2ADAAB172}" srcOrd="0" destOrd="0" presId="urn:microsoft.com/office/officeart/2005/8/layout/orgChart1"/>
    <dgm:cxn modelId="{F76BCE21-00A4-4E78-810E-1B52BAEF7B95}" type="presParOf" srcId="{219B162D-02D9-4523-8D4D-777A0472EDD1}" destId="{700881E0-B659-4114-BA18-2FA61C7627FE}" srcOrd="1" destOrd="0" presId="urn:microsoft.com/office/officeart/2005/8/layout/orgChart1"/>
    <dgm:cxn modelId="{C8A609FD-DC55-439F-96FE-FAECB8CA20E9}" type="presParOf" srcId="{704256C5-8A54-4661-B422-FC88E63388C0}" destId="{789016C0-567B-45BE-8AF8-E65B1CC53A58}" srcOrd="1" destOrd="0" presId="urn:microsoft.com/office/officeart/2005/8/layout/orgChart1"/>
    <dgm:cxn modelId="{175D2081-B0A5-4590-AE74-C942229D037B}" type="presParOf" srcId="{789016C0-567B-45BE-8AF8-E65B1CC53A58}" destId="{00B351A2-72B6-490D-B6FC-AB710FF84323}" srcOrd="0" destOrd="0" presId="urn:microsoft.com/office/officeart/2005/8/layout/orgChart1"/>
    <dgm:cxn modelId="{B9A1B3C5-F3C9-45B3-ACEF-1D625A119C9C}" type="presParOf" srcId="{789016C0-567B-45BE-8AF8-E65B1CC53A58}" destId="{B0B4B6BD-A3B6-4AAA-B121-B9222D630B01}" srcOrd="1" destOrd="0" presId="urn:microsoft.com/office/officeart/2005/8/layout/orgChart1"/>
    <dgm:cxn modelId="{1D9D1886-400E-4A69-B9D4-DA4A608F298D}" type="presParOf" srcId="{B0B4B6BD-A3B6-4AAA-B121-B9222D630B01}" destId="{F24C569F-EB24-4C5F-8EB6-C42199C833F5}" srcOrd="0" destOrd="0" presId="urn:microsoft.com/office/officeart/2005/8/layout/orgChart1"/>
    <dgm:cxn modelId="{48590665-D550-429E-9F34-4135067AE6D5}" type="presParOf" srcId="{F24C569F-EB24-4C5F-8EB6-C42199C833F5}" destId="{6BC4D9E1-6D16-42E4-90B8-34EBAF6FE7FF}" srcOrd="0" destOrd="0" presId="urn:microsoft.com/office/officeart/2005/8/layout/orgChart1"/>
    <dgm:cxn modelId="{1A985B91-F31A-4F32-8A51-ABD56328BC54}" type="presParOf" srcId="{F24C569F-EB24-4C5F-8EB6-C42199C833F5}" destId="{D8EE417B-876F-4E69-8A8C-CE3D1CF5C2D9}" srcOrd="1" destOrd="0" presId="urn:microsoft.com/office/officeart/2005/8/layout/orgChart1"/>
    <dgm:cxn modelId="{F382142A-8A66-4CB5-ABBD-86FE230D4537}" type="presParOf" srcId="{B0B4B6BD-A3B6-4AAA-B121-B9222D630B01}" destId="{0FFB3627-661E-4450-A9E5-0F1C4DD1940F}" srcOrd="1" destOrd="0" presId="urn:microsoft.com/office/officeart/2005/8/layout/orgChart1"/>
    <dgm:cxn modelId="{FF6C6F5E-75CC-4312-BB0A-32E8D0F6E957}" type="presParOf" srcId="{B0B4B6BD-A3B6-4AAA-B121-B9222D630B01}" destId="{F1021503-9537-431C-8EFA-BACBDBD15857}" srcOrd="2" destOrd="0" presId="urn:microsoft.com/office/officeart/2005/8/layout/orgChart1"/>
    <dgm:cxn modelId="{1E6B2551-3C51-4CF3-946E-88F89CEFF0D6}" type="presParOf" srcId="{789016C0-567B-45BE-8AF8-E65B1CC53A58}" destId="{EE762D09-F668-4F7C-890D-CD4C6867786E}" srcOrd="2" destOrd="0" presId="urn:microsoft.com/office/officeart/2005/8/layout/orgChart1"/>
    <dgm:cxn modelId="{C06BB94C-0B77-4927-89DF-3A30A9CC9E1D}" type="presParOf" srcId="{789016C0-567B-45BE-8AF8-E65B1CC53A58}" destId="{63B253D8-6310-41F6-9BA7-884A7E4F51E9}" srcOrd="3" destOrd="0" presId="urn:microsoft.com/office/officeart/2005/8/layout/orgChart1"/>
    <dgm:cxn modelId="{A8C5089A-4EAC-4EC9-86DE-583B6305AE30}" type="presParOf" srcId="{63B253D8-6310-41F6-9BA7-884A7E4F51E9}" destId="{B244DCF4-0211-4A21-87E8-4953F6C30CD4}" srcOrd="0" destOrd="0" presId="urn:microsoft.com/office/officeart/2005/8/layout/orgChart1"/>
    <dgm:cxn modelId="{D6E5A41A-E1B9-494F-9D33-78888CD5383C}" type="presParOf" srcId="{B244DCF4-0211-4A21-87E8-4953F6C30CD4}" destId="{E8307088-943F-42BE-86A5-0BFF5565D678}" srcOrd="0" destOrd="0" presId="urn:microsoft.com/office/officeart/2005/8/layout/orgChart1"/>
    <dgm:cxn modelId="{262EC6BB-34E2-4E74-834A-FF2D59E3476E}" type="presParOf" srcId="{B244DCF4-0211-4A21-87E8-4953F6C30CD4}" destId="{84639A89-9EA9-478E-982E-8B16DD19B98B}" srcOrd="1" destOrd="0" presId="urn:microsoft.com/office/officeart/2005/8/layout/orgChart1"/>
    <dgm:cxn modelId="{DA05FAC8-F7A8-49CA-9E6D-7C9B3DE16DD5}" type="presParOf" srcId="{63B253D8-6310-41F6-9BA7-884A7E4F51E9}" destId="{7A45C9AE-342E-4861-BAC0-3CAF3914E2F8}" srcOrd="1" destOrd="0" presId="urn:microsoft.com/office/officeart/2005/8/layout/orgChart1"/>
    <dgm:cxn modelId="{73637CD6-BF30-41AD-9B5F-D0FC0211513C}" type="presParOf" srcId="{63B253D8-6310-41F6-9BA7-884A7E4F51E9}" destId="{6C7132AC-A9C5-45F7-9FA7-42CBE97CF9DB}" srcOrd="2" destOrd="0" presId="urn:microsoft.com/office/officeart/2005/8/layout/orgChart1"/>
    <dgm:cxn modelId="{9760FD1F-139A-43B0-A7BB-0AADB4D67499}" type="presParOf" srcId="{789016C0-567B-45BE-8AF8-E65B1CC53A58}" destId="{6992B839-DC77-45C3-8504-52E12AA0DDB7}" srcOrd="4" destOrd="0" presId="urn:microsoft.com/office/officeart/2005/8/layout/orgChart1"/>
    <dgm:cxn modelId="{33711E41-027F-4493-8B8B-5D9DE2664812}" type="presParOf" srcId="{789016C0-567B-45BE-8AF8-E65B1CC53A58}" destId="{FC49917E-585F-4AEB-BC26-F08917673071}" srcOrd="5" destOrd="0" presId="urn:microsoft.com/office/officeart/2005/8/layout/orgChart1"/>
    <dgm:cxn modelId="{67ADB03C-DED0-489F-990F-03FEFB69EAE9}" type="presParOf" srcId="{FC49917E-585F-4AEB-BC26-F08917673071}" destId="{E728B71A-C922-4E74-A647-174CFBFB788B}" srcOrd="0" destOrd="0" presId="urn:microsoft.com/office/officeart/2005/8/layout/orgChart1"/>
    <dgm:cxn modelId="{519445B4-0CC2-4E97-94ED-75575E0C4BC5}" type="presParOf" srcId="{E728B71A-C922-4E74-A647-174CFBFB788B}" destId="{3C27BC19-BFFB-4235-B6FB-AA4F7517ACB3}" srcOrd="0" destOrd="0" presId="urn:microsoft.com/office/officeart/2005/8/layout/orgChart1"/>
    <dgm:cxn modelId="{CF4EA0A6-EF08-4C7F-923B-A3ABECAAF118}" type="presParOf" srcId="{E728B71A-C922-4E74-A647-174CFBFB788B}" destId="{A343D548-7CB5-4659-86A3-72A42E59193B}" srcOrd="1" destOrd="0" presId="urn:microsoft.com/office/officeart/2005/8/layout/orgChart1"/>
    <dgm:cxn modelId="{71F17AD1-7E5F-4211-9538-1EB0DAD01302}" type="presParOf" srcId="{FC49917E-585F-4AEB-BC26-F08917673071}" destId="{C626CF68-859E-444C-9B05-515ABBA1252C}" srcOrd="1" destOrd="0" presId="urn:microsoft.com/office/officeart/2005/8/layout/orgChart1"/>
    <dgm:cxn modelId="{F31A9FC7-10D2-4332-9424-9B5BA0F52A5F}" type="presParOf" srcId="{FC49917E-585F-4AEB-BC26-F08917673071}" destId="{CDC61F58-1969-4385-BDE5-4736CC151123}" srcOrd="2" destOrd="0" presId="urn:microsoft.com/office/officeart/2005/8/layout/orgChart1"/>
    <dgm:cxn modelId="{DAF3130A-038D-4E2D-A39A-55752F6AF986}" type="presParOf" srcId="{789016C0-567B-45BE-8AF8-E65B1CC53A58}" destId="{4F2209A6-42BC-4CD7-A370-073721CCC44D}" srcOrd="6" destOrd="0" presId="urn:microsoft.com/office/officeart/2005/8/layout/orgChart1"/>
    <dgm:cxn modelId="{AEDCEE2E-DBC0-4953-80B2-C44D59D4792F}" type="presParOf" srcId="{789016C0-567B-45BE-8AF8-E65B1CC53A58}" destId="{F2E6A567-520C-4CDC-BDE9-81C594B4075D}" srcOrd="7" destOrd="0" presId="urn:microsoft.com/office/officeart/2005/8/layout/orgChart1"/>
    <dgm:cxn modelId="{34FFDE20-8DC0-4ED7-9521-CE7F07CFC6A6}" type="presParOf" srcId="{F2E6A567-520C-4CDC-BDE9-81C594B4075D}" destId="{B649CE06-DAB1-425D-95B2-CDD0116039C9}" srcOrd="0" destOrd="0" presId="urn:microsoft.com/office/officeart/2005/8/layout/orgChart1"/>
    <dgm:cxn modelId="{416F79EC-EDC5-4DA9-9E0F-CC5967D357A2}" type="presParOf" srcId="{B649CE06-DAB1-425D-95B2-CDD0116039C9}" destId="{3AEA76CA-45B6-48F3-B740-69C27609FDBC}" srcOrd="0" destOrd="0" presId="urn:microsoft.com/office/officeart/2005/8/layout/orgChart1"/>
    <dgm:cxn modelId="{70785A85-302B-4FAD-9CE6-C5BEE50B1EAC}" type="presParOf" srcId="{B649CE06-DAB1-425D-95B2-CDD0116039C9}" destId="{0D43241F-740B-43B1-98F4-EAFDDDC00F39}" srcOrd="1" destOrd="0" presId="urn:microsoft.com/office/officeart/2005/8/layout/orgChart1"/>
    <dgm:cxn modelId="{434CCE8D-8D7D-4AD1-AE69-8DE55536D2D0}" type="presParOf" srcId="{F2E6A567-520C-4CDC-BDE9-81C594B4075D}" destId="{5D16EF6B-9322-4FC6-99F5-33BC0BD5A33F}" srcOrd="1" destOrd="0" presId="urn:microsoft.com/office/officeart/2005/8/layout/orgChart1"/>
    <dgm:cxn modelId="{673DCBA5-08AE-48A0-862C-AEEF3AE51056}" type="presParOf" srcId="{F2E6A567-520C-4CDC-BDE9-81C594B4075D}" destId="{38F082C4-1476-4C01-AB66-A48D688423FD}" srcOrd="2" destOrd="0" presId="urn:microsoft.com/office/officeart/2005/8/layout/orgChart1"/>
    <dgm:cxn modelId="{52D2BA24-68B5-4992-965F-A265E1F73E16}" type="presParOf" srcId="{704256C5-8A54-4661-B422-FC88E63388C0}" destId="{C6829912-F113-446D-903D-BC3E0477F90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17B814D-FB10-426D-AB09-11C57597467D}"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GB"/>
        </a:p>
      </dgm:t>
    </dgm:pt>
    <dgm:pt modelId="{119E2ED7-0AD2-41E1-B751-4B7A2EC46934}">
      <dgm:prSet/>
      <dgm:spPr/>
      <dgm:t>
        <a:bodyPr/>
        <a:lstStyle/>
        <a:p>
          <a:r>
            <a:rPr lang="fr-BE" b="1"/>
            <a:t>Implementing partners</a:t>
          </a:r>
          <a:endParaRPr lang="en-GB"/>
        </a:p>
      </dgm:t>
    </dgm:pt>
    <dgm:pt modelId="{9A46038C-097C-49BC-9F65-A667B15F35ED}" type="parTrans" cxnId="{05CA157D-21A6-449E-BE5E-A08ECBA46635}">
      <dgm:prSet/>
      <dgm:spPr/>
      <dgm:t>
        <a:bodyPr/>
        <a:lstStyle/>
        <a:p>
          <a:endParaRPr lang="en-GB"/>
        </a:p>
      </dgm:t>
    </dgm:pt>
    <dgm:pt modelId="{4B37A0B2-13D1-4059-9FC8-BA94AADD90B7}" type="sibTrans" cxnId="{05CA157D-21A6-449E-BE5E-A08ECBA46635}">
      <dgm:prSet/>
      <dgm:spPr/>
      <dgm:t>
        <a:bodyPr/>
        <a:lstStyle/>
        <a:p>
          <a:endParaRPr lang="en-GB"/>
        </a:p>
      </dgm:t>
    </dgm:pt>
    <dgm:pt modelId="{2FB56F76-2EFD-42A2-B1F8-FC58B99C2F69}">
      <dgm:prSet/>
      <dgm:spPr/>
      <dgm:t>
        <a:bodyPr/>
        <a:lstStyle/>
        <a:p>
          <a:r>
            <a:rPr lang="fr-BE" b="1"/>
            <a:t>Associated partners</a:t>
          </a:r>
          <a:endParaRPr lang="en-GB"/>
        </a:p>
      </dgm:t>
    </dgm:pt>
    <dgm:pt modelId="{D8FB801A-59C6-4045-B948-1E726F87C9AE}" type="parTrans" cxnId="{C64F1CE1-AB52-47EE-B5E9-9DFF2712E4E7}">
      <dgm:prSet/>
      <dgm:spPr/>
      <dgm:t>
        <a:bodyPr/>
        <a:lstStyle/>
        <a:p>
          <a:endParaRPr lang="en-GB"/>
        </a:p>
      </dgm:t>
    </dgm:pt>
    <dgm:pt modelId="{E20D73DA-3501-4694-9B1A-2AA33D210056}" type="sibTrans" cxnId="{C64F1CE1-AB52-47EE-B5E9-9DFF2712E4E7}">
      <dgm:prSet/>
      <dgm:spPr/>
      <dgm:t>
        <a:bodyPr/>
        <a:lstStyle/>
        <a:p>
          <a:endParaRPr lang="en-GB"/>
        </a:p>
      </dgm:t>
    </dgm:pt>
    <dgm:pt modelId="{52D08D6D-BDE5-4F5A-A25C-A5EB6052BFA4}" type="pres">
      <dgm:prSet presAssocID="{117B814D-FB10-426D-AB09-11C57597467D}" presName="linear" presStyleCnt="0">
        <dgm:presLayoutVars>
          <dgm:animLvl val="lvl"/>
          <dgm:resizeHandles val="exact"/>
        </dgm:presLayoutVars>
      </dgm:prSet>
      <dgm:spPr/>
    </dgm:pt>
    <dgm:pt modelId="{E0650C30-18E1-420C-9C93-043BCFC14D64}" type="pres">
      <dgm:prSet presAssocID="{119E2ED7-0AD2-41E1-B751-4B7A2EC46934}" presName="parentText" presStyleLbl="node1" presStyleIdx="0" presStyleCnt="2">
        <dgm:presLayoutVars>
          <dgm:chMax val="0"/>
          <dgm:bulletEnabled val="1"/>
        </dgm:presLayoutVars>
      </dgm:prSet>
      <dgm:spPr/>
    </dgm:pt>
    <dgm:pt modelId="{8E25A022-7372-4931-8F46-224AE82AED9F}" type="pres">
      <dgm:prSet presAssocID="{4B37A0B2-13D1-4059-9FC8-BA94AADD90B7}" presName="spacer" presStyleCnt="0"/>
      <dgm:spPr/>
    </dgm:pt>
    <dgm:pt modelId="{068344AB-455E-43E0-8D8C-76B0BE5B2B38}" type="pres">
      <dgm:prSet presAssocID="{2FB56F76-2EFD-42A2-B1F8-FC58B99C2F69}" presName="parentText" presStyleLbl="node1" presStyleIdx="1" presStyleCnt="2">
        <dgm:presLayoutVars>
          <dgm:chMax val="0"/>
          <dgm:bulletEnabled val="1"/>
        </dgm:presLayoutVars>
      </dgm:prSet>
      <dgm:spPr/>
    </dgm:pt>
  </dgm:ptLst>
  <dgm:cxnLst>
    <dgm:cxn modelId="{05CA157D-21A6-449E-BE5E-A08ECBA46635}" srcId="{117B814D-FB10-426D-AB09-11C57597467D}" destId="{119E2ED7-0AD2-41E1-B751-4B7A2EC46934}" srcOrd="0" destOrd="0" parTransId="{9A46038C-097C-49BC-9F65-A667B15F35ED}" sibTransId="{4B37A0B2-13D1-4059-9FC8-BA94AADD90B7}"/>
    <dgm:cxn modelId="{37696E9A-45CE-4D5B-864B-A257F1FEB6D3}" type="presOf" srcId="{117B814D-FB10-426D-AB09-11C57597467D}" destId="{52D08D6D-BDE5-4F5A-A25C-A5EB6052BFA4}" srcOrd="0" destOrd="0" presId="urn:microsoft.com/office/officeart/2005/8/layout/vList2"/>
    <dgm:cxn modelId="{C9E1CBC5-FBB4-46D9-A7F9-E090DBAC0A20}" type="presOf" srcId="{119E2ED7-0AD2-41E1-B751-4B7A2EC46934}" destId="{E0650C30-18E1-420C-9C93-043BCFC14D64}" srcOrd="0" destOrd="0" presId="urn:microsoft.com/office/officeart/2005/8/layout/vList2"/>
    <dgm:cxn modelId="{C64F1CE1-AB52-47EE-B5E9-9DFF2712E4E7}" srcId="{117B814D-FB10-426D-AB09-11C57597467D}" destId="{2FB56F76-2EFD-42A2-B1F8-FC58B99C2F69}" srcOrd="1" destOrd="0" parTransId="{D8FB801A-59C6-4045-B948-1E726F87C9AE}" sibTransId="{E20D73DA-3501-4694-9B1A-2AA33D210056}"/>
    <dgm:cxn modelId="{FE4B05EF-9F4B-406E-B66F-02234D537B40}" type="presOf" srcId="{2FB56F76-2EFD-42A2-B1F8-FC58B99C2F69}" destId="{068344AB-455E-43E0-8D8C-76B0BE5B2B38}" srcOrd="0" destOrd="0" presId="urn:microsoft.com/office/officeart/2005/8/layout/vList2"/>
    <dgm:cxn modelId="{4986E388-241D-4E73-B493-7B7FFDCB9DB5}" type="presParOf" srcId="{52D08D6D-BDE5-4F5A-A25C-A5EB6052BFA4}" destId="{E0650C30-18E1-420C-9C93-043BCFC14D64}" srcOrd="0" destOrd="0" presId="urn:microsoft.com/office/officeart/2005/8/layout/vList2"/>
    <dgm:cxn modelId="{E90BB57E-9353-48E9-8449-A8F4C7E72526}" type="presParOf" srcId="{52D08D6D-BDE5-4F5A-A25C-A5EB6052BFA4}" destId="{8E25A022-7372-4931-8F46-224AE82AED9F}" srcOrd="1" destOrd="0" presId="urn:microsoft.com/office/officeart/2005/8/layout/vList2"/>
    <dgm:cxn modelId="{09FE5D11-B05C-4211-90EB-8683428991FF}" type="presParOf" srcId="{52D08D6D-BDE5-4F5A-A25C-A5EB6052BFA4}" destId="{068344AB-455E-43E0-8D8C-76B0BE5B2B38}"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8DB5972-D4AF-4ED0-9B9D-6ECCC0B008F3}" type="doc">
      <dgm:prSet loTypeId="urn:microsoft.com/office/officeart/2005/8/layout/vList5" loCatId="list" qsTypeId="urn:microsoft.com/office/officeart/2005/8/quickstyle/simple1" qsCatId="simple" csTypeId="urn:microsoft.com/office/officeart/2005/8/colors/accent0_3" csCatId="mainScheme"/>
      <dgm:spPr/>
      <dgm:t>
        <a:bodyPr/>
        <a:lstStyle/>
        <a:p>
          <a:endParaRPr lang="en-GB"/>
        </a:p>
      </dgm:t>
    </dgm:pt>
    <dgm:pt modelId="{31DC212A-796F-4330-88A7-DF26823A867D}">
      <dgm:prSet/>
      <dgm:spPr/>
      <dgm:t>
        <a:bodyPr/>
        <a:lstStyle/>
        <a:p>
          <a:r>
            <a:rPr lang="en-US" b="1"/>
            <a:t>Co-funding</a:t>
          </a:r>
          <a:endParaRPr lang="en-GB"/>
        </a:p>
      </dgm:t>
    </dgm:pt>
    <dgm:pt modelId="{67823C37-34B5-4FCF-A559-FDA062C25F7E}" type="parTrans" cxnId="{186E5A0C-F2D5-4658-9679-E1D0D623EC36}">
      <dgm:prSet/>
      <dgm:spPr/>
      <dgm:t>
        <a:bodyPr/>
        <a:lstStyle/>
        <a:p>
          <a:endParaRPr lang="en-GB"/>
        </a:p>
      </dgm:t>
    </dgm:pt>
    <dgm:pt modelId="{D5C3FE24-62C0-4816-8FD1-68D366E70E43}" type="sibTrans" cxnId="{186E5A0C-F2D5-4658-9679-E1D0D623EC36}">
      <dgm:prSet/>
      <dgm:spPr/>
      <dgm:t>
        <a:bodyPr/>
        <a:lstStyle/>
        <a:p>
          <a:endParaRPr lang="en-GB"/>
        </a:p>
      </dgm:t>
    </dgm:pt>
    <dgm:pt modelId="{6205AD9D-ED3B-4797-9195-60F1EC05E771}">
      <dgm:prSet/>
      <dgm:spPr/>
      <dgm:t>
        <a:bodyPr/>
        <a:lstStyle/>
        <a:p>
          <a:r>
            <a:rPr lang="en-US"/>
            <a:t>Max. EUR 10m/beneficiary/call </a:t>
          </a:r>
          <a:endParaRPr lang="en-GB"/>
        </a:p>
      </dgm:t>
    </dgm:pt>
    <dgm:pt modelId="{732CC446-E8A0-4119-BF31-69BCC119EAF9}" type="parTrans" cxnId="{01EEC11A-885A-4954-B011-9D04495575A7}">
      <dgm:prSet/>
      <dgm:spPr/>
      <dgm:t>
        <a:bodyPr/>
        <a:lstStyle/>
        <a:p>
          <a:endParaRPr lang="en-GB"/>
        </a:p>
      </dgm:t>
    </dgm:pt>
    <dgm:pt modelId="{A5B8A6B7-F2A0-479E-A355-F1ED0FA014D2}" type="sibTrans" cxnId="{01EEC11A-885A-4954-B011-9D04495575A7}">
      <dgm:prSet/>
      <dgm:spPr/>
      <dgm:t>
        <a:bodyPr/>
        <a:lstStyle/>
        <a:p>
          <a:endParaRPr lang="en-GB"/>
        </a:p>
      </dgm:t>
    </dgm:pt>
    <dgm:pt modelId="{FFFA26F3-CB5B-4C5A-B3B2-CE41A4DB3ACC}">
      <dgm:prSet/>
      <dgm:spPr/>
      <dgm:t>
        <a:bodyPr/>
        <a:lstStyle/>
        <a:p>
          <a:r>
            <a:rPr lang="en-US" b="1"/>
            <a:t>Duration</a:t>
          </a:r>
          <a:endParaRPr lang="en-GB"/>
        </a:p>
      </dgm:t>
    </dgm:pt>
    <dgm:pt modelId="{89A116EE-BB06-482C-9753-45F93C67E843}" type="parTrans" cxnId="{0032047E-1388-42A9-B8B8-95E8C81656EF}">
      <dgm:prSet/>
      <dgm:spPr/>
      <dgm:t>
        <a:bodyPr/>
        <a:lstStyle/>
        <a:p>
          <a:endParaRPr lang="en-GB"/>
        </a:p>
      </dgm:t>
    </dgm:pt>
    <dgm:pt modelId="{A756E06D-97EC-40D5-B79B-67A90E18D797}" type="sibTrans" cxnId="{0032047E-1388-42A9-B8B8-95E8C81656EF}">
      <dgm:prSet/>
      <dgm:spPr/>
      <dgm:t>
        <a:bodyPr/>
        <a:lstStyle/>
        <a:p>
          <a:endParaRPr lang="en-GB"/>
        </a:p>
      </dgm:t>
    </dgm:pt>
    <dgm:pt modelId="{95A0FD88-C759-48F9-8625-F21EBB4E6C9E}">
      <dgm:prSet/>
      <dgm:spPr/>
      <dgm:t>
        <a:bodyPr/>
        <a:lstStyle/>
        <a:p>
          <a:r>
            <a:rPr lang="en-US"/>
            <a:t>Programme: max. 60 months Fellowship: min. 3 months </a:t>
          </a:r>
          <a:endParaRPr lang="en-GB"/>
        </a:p>
      </dgm:t>
    </dgm:pt>
    <dgm:pt modelId="{448A3B9C-C1B6-4CE1-A57E-547D98E23AEE}" type="parTrans" cxnId="{D8BAA6BE-5D4F-4446-BC68-A2D05FFBFCB0}">
      <dgm:prSet/>
      <dgm:spPr/>
      <dgm:t>
        <a:bodyPr/>
        <a:lstStyle/>
        <a:p>
          <a:endParaRPr lang="en-GB"/>
        </a:p>
      </dgm:t>
    </dgm:pt>
    <dgm:pt modelId="{8D3F8607-6F03-4445-903F-633ED09C2A12}" type="sibTrans" cxnId="{D8BAA6BE-5D4F-4446-BC68-A2D05FFBFCB0}">
      <dgm:prSet/>
      <dgm:spPr/>
      <dgm:t>
        <a:bodyPr/>
        <a:lstStyle/>
        <a:p>
          <a:endParaRPr lang="en-GB"/>
        </a:p>
      </dgm:t>
    </dgm:pt>
    <dgm:pt modelId="{5C14F66F-7808-4E81-AE8B-1F74169533DE}">
      <dgm:prSet/>
      <dgm:spPr/>
      <dgm:t>
        <a:bodyPr/>
        <a:lstStyle/>
        <a:p>
          <a:r>
            <a:rPr lang="en-IE" b="1"/>
            <a:t>Recruitment</a:t>
          </a:r>
          <a:endParaRPr lang="en-GB"/>
        </a:p>
      </dgm:t>
    </dgm:pt>
    <dgm:pt modelId="{AFDEF996-7A93-4F73-BEF2-A168CA9D8EC4}" type="parTrans" cxnId="{5188964D-39C9-4E54-B1A2-8BE8A9B809A0}">
      <dgm:prSet/>
      <dgm:spPr/>
      <dgm:t>
        <a:bodyPr/>
        <a:lstStyle/>
        <a:p>
          <a:endParaRPr lang="en-GB"/>
        </a:p>
      </dgm:t>
    </dgm:pt>
    <dgm:pt modelId="{4B743CE7-DF54-4F66-88E8-CC752FBAA17F}" type="sibTrans" cxnId="{5188964D-39C9-4E54-B1A2-8BE8A9B809A0}">
      <dgm:prSet/>
      <dgm:spPr/>
      <dgm:t>
        <a:bodyPr/>
        <a:lstStyle/>
        <a:p>
          <a:endParaRPr lang="en-GB"/>
        </a:p>
      </dgm:t>
    </dgm:pt>
    <dgm:pt modelId="{F852D2EB-86D2-4171-A38F-0CF06E245DA6}">
      <dgm:prSet/>
      <dgm:spPr/>
      <dgm:t>
        <a:bodyPr/>
        <a:lstStyle/>
        <a:p>
          <a:r>
            <a:rPr lang="en-US"/>
            <a:t>Fellows: min. 3 fellows must be recruited</a:t>
          </a:r>
          <a:endParaRPr lang="en-GB"/>
        </a:p>
      </dgm:t>
    </dgm:pt>
    <dgm:pt modelId="{FFB6069D-8F41-457C-8D41-6A2A7E73E261}" type="parTrans" cxnId="{420E4341-C33A-439E-B1F8-7D199FCB7080}">
      <dgm:prSet/>
      <dgm:spPr/>
      <dgm:t>
        <a:bodyPr/>
        <a:lstStyle/>
        <a:p>
          <a:endParaRPr lang="en-GB"/>
        </a:p>
      </dgm:t>
    </dgm:pt>
    <dgm:pt modelId="{C9D763AE-0D87-4207-A333-26B31E20A088}" type="sibTrans" cxnId="{420E4341-C33A-439E-B1F8-7D199FCB7080}">
      <dgm:prSet/>
      <dgm:spPr/>
      <dgm:t>
        <a:bodyPr/>
        <a:lstStyle/>
        <a:p>
          <a:endParaRPr lang="en-GB"/>
        </a:p>
      </dgm:t>
    </dgm:pt>
    <dgm:pt modelId="{BE05A2B9-B9A7-4347-905F-807F828E3C29}" type="pres">
      <dgm:prSet presAssocID="{28DB5972-D4AF-4ED0-9B9D-6ECCC0B008F3}" presName="Name0" presStyleCnt="0">
        <dgm:presLayoutVars>
          <dgm:dir/>
          <dgm:animLvl val="lvl"/>
          <dgm:resizeHandles val="exact"/>
        </dgm:presLayoutVars>
      </dgm:prSet>
      <dgm:spPr/>
    </dgm:pt>
    <dgm:pt modelId="{EC601D9A-4F2D-4C1B-B1DF-65E108BC7DD3}" type="pres">
      <dgm:prSet presAssocID="{31DC212A-796F-4330-88A7-DF26823A867D}" presName="linNode" presStyleCnt="0"/>
      <dgm:spPr/>
    </dgm:pt>
    <dgm:pt modelId="{12F79CF5-86D3-4EE0-B134-6DE05C152E86}" type="pres">
      <dgm:prSet presAssocID="{31DC212A-796F-4330-88A7-DF26823A867D}" presName="parentText" presStyleLbl="node1" presStyleIdx="0" presStyleCnt="3">
        <dgm:presLayoutVars>
          <dgm:chMax val="1"/>
          <dgm:bulletEnabled val="1"/>
        </dgm:presLayoutVars>
      </dgm:prSet>
      <dgm:spPr/>
    </dgm:pt>
    <dgm:pt modelId="{887E66FE-CAEC-4835-A717-C110D299B714}" type="pres">
      <dgm:prSet presAssocID="{31DC212A-796F-4330-88A7-DF26823A867D}" presName="descendantText" presStyleLbl="alignAccFollowNode1" presStyleIdx="0" presStyleCnt="3">
        <dgm:presLayoutVars>
          <dgm:bulletEnabled val="1"/>
        </dgm:presLayoutVars>
      </dgm:prSet>
      <dgm:spPr/>
    </dgm:pt>
    <dgm:pt modelId="{EC6BBA52-E873-4FEE-A6A9-5983AF88BC87}" type="pres">
      <dgm:prSet presAssocID="{D5C3FE24-62C0-4816-8FD1-68D366E70E43}" presName="sp" presStyleCnt="0"/>
      <dgm:spPr/>
    </dgm:pt>
    <dgm:pt modelId="{C58D91EB-8AE9-40D2-B64C-AE13C5C29EEF}" type="pres">
      <dgm:prSet presAssocID="{FFFA26F3-CB5B-4C5A-B3B2-CE41A4DB3ACC}" presName="linNode" presStyleCnt="0"/>
      <dgm:spPr/>
    </dgm:pt>
    <dgm:pt modelId="{3BB9B48B-1D35-4833-BD49-8A5AC74D57E1}" type="pres">
      <dgm:prSet presAssocID="{FFFA26F3-CB5B-4C5A-B3B2-CE41A4DB3ACC}" presName="parentText" presStyleLbl="node1" presStyleIdx="1" presStyleCnt="3">
        <dgm:presLayoutVars>
          <dgm:chMax val="1"/>
          <dgm:bulletEnabled val="1"/>
        </dgm:presLayoutVars>
      </dgm:prSet>
      <dgm:spPr/>
    </dgm:pt>
    <dgm:pt modelId="{B7B9EE5F-39E7-4A6E-9B96-45D46C18C4D2}" type="pres">
      <dgm:prSet presAssocID="{FFFA26F3-CB5B-4C5A-B3B2-CE41A4DB3ACC}" presName="descendantText" presStyleLbl="alignAccFollowNode1" presStyleIdx="1" presStyleCnt="3">
        <dgm:presLayoutVars>
          <dgm:bulletEnabled val="1"/>
        </dgm:presLayoutVars>
      </dgm:prSet>
      <dgm:spPr/>
    </dgm:pt>
    <dgm:pt modelId="{8B300DE1-A534-4EFE-A57E-595D5C9C8427}" type="pres">
      <dgm:prSet presAssocID="{A756E06D-97EC-40D5-B79B-67A90E18D797}" presName="sp" presStyleCnt="0"/>
      <dgm:spPr/>
    </dgm:pt>
    <dgm:pt modelId="{A97F8773-E35D-4F6A-8495-F1804326E55B}" type="pres">
      <dgm:prSet presAssocID="{5C14F66F-7808-4E81-AE8B-1F74169533DE}" presName="linNode" presStyleCnt="0"/>
      <dgm:spPr/>
    </dgm:pt>
    <dgm:pt modelId="{02719FB0-1D98-4969-A0B8-928366D2CB91}" type="pres">
      <dgm:prSet presAssocID="{5C14F66F-7808-4E81-AE8B-1F74169533DE}" presName="parentText" presStyleLbl="node1" presStyleIdx="2" presStyleCnt="3">
        <dgm:presLayoutVars>
          <dgm:chMax val="1"/>
          <dgm:bulletEnabled val="1"/>
        </dgm:presLayoutVars>
      </dgm:prSet>
      <dgm:spPr/>
    </dgm:pt>
    <dgm:pt modelId="{5825BCF4-7D98-4BAA-B960-27272B48F91E}" type="pres">
      <dgm:prSet presAssocID="{5C14F66F-7808-4E81-AE8B-1F74169533DE}" presName="descendantText" presStyleLbl="alignAccFollowNode1" presStyleIdx="2" presStyleCnt="3">
        <dgm:presLayoutVars>
          <dgm:bulletEnabled val="1"/>
        </dgm:presLayoutVars>
      </dgm:prSet>
      <dgm:spPr/>
    </dgm:pt>
  </dgm:ptLst>
  <dgm:cxnLst>
    <dgm:cxn modelId="{186E5A0C-F2D5-4658-9679-E1D0D623EC36}" srcId="{28DB5972-D4AF-4ED0-9B9D-6ECCC0B008F3}" destId="{31DC212A-796F-4330-88A7-DF26823A867D}" srcOrd="0" destOrd="0" parTransId="{67823C37-34B5-4FCF-A559-FDA062C25F7E}" sibTransId="{D5C3FE24-62C0-4816-8FD1-68D366E70E43}"/>
    <dgm:cxn modelId="{E7B9EC14-5508-4135-83D0-054856A2DF5B}" type="presOf" srcId="{5C14F66F-7808-4E81-AE8B-1F74169533DE}" destId="{02719FB0-1D98-4969-A0B8-928366D2CB91}" srcOrd="0" destOrd="0" presId="urn:microsoft.com/office/officeart/2005/8/layout/vList5"/>
    <dgm:cxn modelId="{01EEC11A-885A-4954-B011-9D04495575A7}" srcId="{31DC212A-796F-4330-88A7-DF26823A867D}" destId="{6205AD9D-ED3B-4797-9195-60F1EC05E771}" srcOrd="0" destOrd="0" parTransId="{732CC446-E8A0-4119-BF31-69BCC119EAF9}" sibTransId="{A5B8A6B7-F2A0-479E-A355-F1ED0FA014D2}"/>
    <dgm:cxn modelId="{420E4341-C33A-439E-B1F8-7D199FCB7080}" srcId="{5C14F66F-7808-4E81-AE8B-1F74169533DE}" destId="{F852D2EB-86D2-4171-A38F-0CF06E245DA6}" srcOrd="0" destOrd="0" parTransId="{FFB6069D-8F41-457C-8D41-6A2A7E73E261}" sibTransId="{C9D763AE-0D87-4207-A333-26B31E20A088}"/>
    <dgm:cxn modelId="{25D56D45-EF81-4521-AEBE-F63696272922}" type="presOf" srcId="{31DC212A-796F-4330-88A7-DF26823A867D}" destId="{12F79CF5-86D3-4EE0-B134-6DE05C152E86}" srcOrd="0" destOrd="0" presId="urn:microsoft.com/office/officeart/2005/8/layout/vList5"/>
    <dgm:cxn modelId="{5188964D-39C9-4E54-B1A2-8BE8A9B809A0}" srcId="{28DB5972-D4AF-4ED0-9B9D-6ECCC0B008F3}" destId="{5C14F66F-7808-4E81-AE8B-1F74169533DE}" srcOrd="2" destOrd="0" parTransId="{AFDEF996-7A93-4F73-BEF2-A168CA9D8EC4}" sibTransId="{4B743CE7-DF54-4F66-88E8-CC752FBAA17F}"/>
    <dgm:cxn modelId="{D63ACB6F-BC02-4759-B544-CEFE17F9B6E2}" type="presOf" srcId="{F852D2EB-86D2-4171-A38F-0CF06E245DA6}" destId="{5825BCF4-7D98-4BAA-B960-27272B48F91E}" srcOrd="0" destOrd="0" presId="urn:microsoft.com/office/officeart/2005/8/layout/vList5"/>
    <dgm:cxn modelId="{0032047E-1388-42A9-B8B8-95E8C81656EF}" srcId="{28DB5972-D4AF-4ED0-9B9D-6ECCC0B008F3}" destId="{FFFA26F3-CB5B-4C5A-B3B2-CE41A4DB3ACC}" srcOrd="1" destOrd="0" parTransId="{89A116EE-BB06-482C-9753-45F93C67E843}" sibTransId="{A756E06D-97EC-40D5-B79B-67A90E18D797}"/>
    <dgm:cxn modelId="{640E6680-6F4D-416D-851D-2C534C56A463}" type="presOf" srcId="{FFFA26F3-CB5B-4C5A-B3B2-CE41A4DB3ACC}" destId="{3BB9B48B-1D35-4833-BD49-8A5AC74D57E1}" srcOrd="0" destOrd="0" presId="urn:microsoft.com/office/officeart/2005/8/layout/vList5"/>
    <dgm:cxn modelId="{8FF87985-B672-4C7A-85E2-FB3A7F64FFD8}" type="presOf" srcId="{28DB5972-D4AF-4ED0-9B9D-6ECCC0B008F3}" destId="{BE05A2B9-B9A7-4347-905F-807F828E3C29}" srcOrd="0" destOrd="0" presId="urn:microsoft.com/office/officeart/2005/8/layout/vList5"/>
    <dgm:cxn modelId="{F09AF68D-4FB3-4604-B5D5-E95ED82A5D96}" type="presOf" srcId="{95A0FD88-C759-48F9-8625-F21EBB4E6C9E}" destId="{B7B9EE5F-39E7-4A6E-9B96-45D46C18C4D2}" srcOrd="0" destOrd="0" presId="urn:microsoft.com/office/officeart/2005/8/layout/vList5"/>
    <dgm:cxn modelId="{D8BAA6BE-5D4F-4446-BC68-A2D05FFBFCB0}" srcId="{FFFA26F3-CB5B-4C5A-B3B2-CE41A4DB3ACC}" destId="{95A0FD88-C759-48F9-8625-F21EBB4E6C9E}" srcOrd="0" destOrd="0" parTransId="{448A3B9C-C1B6-4CE1-A57E-547D98E23AEE}" sibTransId="{8D3F8607-6F03-4445-903F-633ED09C2A12}"/>
    <dgm:cxn modelId="{FD3637E3-D074-4F2A-92D8-99708843BCCC}" type="presOf" srcId="{6205AD9D-ED3B-4797-9195-60F1EC05E771}" destId="{887E66FE-CAEC-4835-A717-C110D299B714}" srcOrd="0" destOrd="0" presId="urn:microsoft.com/office/officeart/2005/8/layout/vList5"/>
    <dgm:cxn modelId="{2C3C6570-4A4C-4370-9D09-74EF695B83DD}" type="presParOf" srcId="{BE05A2B9-B9A7-4347-905F-807F828E3C29}" destId="{EC601D9A-4F2D-4C1B-B1DF-65E108BC7DD3}" srcOrd="0" destOrd="0" presId="urn:microsoft.com/office/officeart/2005/8/layout/vList5"/>
    <dgm:cxn modelId="{472116A8-089D-4C06-90B9-E517EB954364}" type="presParOf" srcId="{EC601D9A-4F2D-4C1B-B1DF-65E108BC7DD3}" destId="{12F79CF5-86D3-4EE0-B134-6DE05C152E86}" srcOrd="0" destOrd="0" presId="urn:microsoft.com/office/officeart/2005/8/layout/vList5"/>
    <dgm:cxn modelId="{56CBF1C7-9B47-4205-AD0C-60FFA7E9A3DE}" type="presParOf" srcId="{EC601D9A-4F2D-4C1B-B1DF-65E108BC7DD3}" destId="{887E66FE-CAEC-4835-A717-C110D299B714}" srcOrd="1" destOrd="0" presId="urn:microsoft.com/office/officeart/2005/8/layout/vList5"/>
    <dgm:cxn modelId="{AC28E52B-E777-4C6E-B835-46C0B0E63ED7}" type="presParOf" srcId="{BE05A2B9-B9A7-4347-905F-807F828E3C29}" destId="{EC6BBA52-E873-4FEE-A6A9-5983AF88BC87}" srcOrd="1" destOrd="0" presId="urn:microsoft.com/office/officeart/2005/8/layout/vList5"/>
    <dgm:cxn modelId="{B382851A-34B8-4FD2-A64B-9A46BD9D2FE4}" type="presParOf" srcId="{BE05A2B9-B9A7-4347-905F-807F828E3C29}" destId="{C58D91EB-8AE9-40D2-B64C-AE13C5C29EEF}" srcOrd="2" destOrd="0" presId="urn:microsoft.com/office/officeart/2005/8/layout/vList5"/>
    <dgm:cxn modelId="{396617AF-9D0B-4CD5-8DE1-01FF919E4799}" type="presParOf" srcId="{C58D91EB-8AE9-40D2-B64C-AE13C5C29EEF}" destId="{3BB9B48B-1D35-4833-BD49-8A5AC74D57E1}" srcOrd="0" destOrd="0" presId="urn:microsoft.com/office/officeart/2005/8/layout/vList5"/>
    <dgm:cxn modelId="{828E5904-C4BD-464B-A1A1-A919A9CF68ED}" type="presParOf" srcId="{C58D91EB-8AE9-40D2-B64C-AE13C5C29EEF}" destId="{B7B9EE5F-39E7-4A6E-9B96-45D46C18C4D2}" srcOrd="1" destOrd="0" presId="urn:microsoft.com/office/officeart/2005/8/layout/vList5"/>
    <dgm:cxn modelId="{C0D10CEB-1490-4967-AF76-659160008148}" type="presParOf" srcId="{BE05A2B9-B9A7-4347-905F-807F828E3C29}" destId="{8B300DE1-A534-4EFE-A57E-595D5C9C8427}" srcOrd="3" destOrd="0" presId="urn:microsoft.com/office/officeart/2005/8/layout/vList5"/>
    <dgm:cxn modelId="{D67B3903-8909-4058-8D6C-F66897BA391A}" type="presParOf" srcId="{BE05A2B9-B9A7-4347-905F-807F828E3C29}" destId="{A97F8773-E35D-4F6A-8495-F1804326E55B}" srcOrd="4" destOrd="0" presId="urn:microsoft.com/office/officeart/2005/8/layout/vList5"/>
    <dgm:cxn modelId="{D6C2DD4F-C79C-485E-AAC6-002F79230A9A}" type="presParOf" srcId="{A97F8773-E35D-4F6A-8495-F1804326E55B}" destId="{02719FB0-1D98-4969-A0B8-928366D2CB91}" srcOrd="0" destOrd="0" presId="urn:microsoft.com/office/officeart/2005/8/layout/vList5"/>
    <dgm:cxn modelId="{11BD23A8-FBC8-47BE-BB34-F5FB795998A9}" type="presParOf" srcId="{A97F8773-E35D-4F6A-8495-F1804326E55B}" destId="{5825BCF4-7D98-4BAA-B960-27272B48F91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5DB9451-EE85-4EF2-AC59-A0D49AEDD53C}" type="doc">
      <dgm:prSet loTypeId="urn:microsoft.com/office/officeart/2005/8/layout/vProcess5" loCatId="process" qsTypeId="urn:microsoft.com/office/officeart/2005/8/quickstyle/simple1" qsCatId="simple" csTypeId="urn:microsoft.com/office/officeart/2005/8/colors/accent0_3" csCatId="mainScheme" phldr="1"/>
      <dgm:spPr/>
      <dgm:t>
        <a:bodyPr/>
        <a:lstStyle/>
        <a:p>
          <a:endParaRPr lang="en-IE"/>
        </a:p>
      </dgm:t>
    </dgm:pt>
    <dgm:pt modelId="{35BFEC9B-192A-4437-8A3D-C92CDC171576}">
      <dgm:prSet phldrT="[Text]" custT="1"/>
      <dgm:spPr/>
      <dgm:t>
        <a:bodyPr/>
        <a:lstStyle/>
        <a:p>
          <a:r>
            <a:rPr lang="fr-BE" sz="2400" b="1">
              <a:latin typeface="Arial" panose="020B0604020202020204" pitchFamily="34" charset="0"/>
              <a:ea typeface="Verdana" panose="020B0604030504040204" pitchFamily="34" charset="0"/>
              <a:cs typeface="Arial" panose="020B0604020202020204" pitchFamily="34" charset="0"/>
            </a:rPr>
            <a:t>Excellence (50%)</a:t>
          </a:r>
          <a:endParaRPr lang="en-IE" sz="2400" b="1" dirty="0">
            <a:latin typeface="Arial" panose="020B0604020202020204" pitchFamily="34" charset="0"/>
            <a:ea typeface="Verdana" panose="020B0604030504040204" pitchFamily="34" charset="0"/>
            <a:cs typeface="Arial" panose="020B0604020202020204" pitchFamily="34" charset="0"/>
          </a:endParaRPr>
        </a:p>
      </dgm:t>
    </dgm:pt>
    <dgm:pt modelId="{4071382E-C0EF-46D2-A8C4-0887F7BBF2C7}" type="parTrans" cxnId="{4C588C3A-3B92-4650-A2FF-0C963F7414BB}">
      <dgm:prSet/>
      <dgm:spPr/>
      <dgm:t>
        <a:bodyPr/>
        <a:lstStyle/>
        <a:p>
          <a:endParaRPr lang="en-IE"/>
        </a:p>
      </dgm:t>
    </dgm:pt>
    <dgm:pt modelId="{9BC8D4E2-BE69-41A7-8612-AA6DFAB241C0}" type="sibTrans" cxnId="{4C588C3A-3B92-4650-A2FF-0C963F7414BB}">
      <dgm:prSet/>
      <dgm:spPr/>
      <dgm:t>
        <a:bodyPr/>
        <a:lstStyle/>
        <a:p>
          <a:endParaRPr lang="en-IE"/>
        </a:p>
      </dgm:t>
    </dgm:pt>
    <dgm:pt modelId="{AED34181-38D7-46E3-9DDE-F3FA42C7FFA4}">
      <dgm:prSet phldrT="[Text]" custT="1"/>
      <dgm:spPr/>
      <dgm:t>
        <a:bodyPr/>
        <a:lstStyle/>
        <a:p>
          <a:r>
            <a:rPr lang="fr-BE" sz="2400" b="1">
              <a:latin typeface="Arial" panose="020B0604020202020204" pitchFamily="34" charset="0"/>
              <a:ea typeface="Verdana" panose="020B0604030504040204" pitchFamily="34" charset="0"/>
              <a:cs typeface="Arial" panose="020B0604020202020204" pitchFamily="34" charset="0"/>
            </a:rPr>
            <a:t>Impact (30%)</a:t>
          </a:r>
          <a:endParaRPr lang="en-IE" sz="2400" b="1" dirty="0">
            <a:latin typeface="Arial" panose="020B0604020202020204" pitchFamily="34" charset="0"/>
            <a:ea typeface="Verdana" panose="020B0604030504040204" pitchFamily="34" charset="0"/>
            <a:cs typeface="Arial" panose="020B0604020202020204" pitchFamily="34" charset="0"/>
          </a:endParaRPr>
        </a:p>
      </dgm:t>
    </dgm:pt>
    <dgm:pt modelId="{3670037E-4873-42BB-B97A-2D2418EE786F}" type="parTrans" cxnId="{786E1E5E-DD74-4DDD-9006-22CB77FB00A7}">
      <dgm:prSet/>
      <dgm:spPr/>
      <dgm:t>
        <a:bodyPr/>
        <a:lstStyle/>
        <a:p>
          <a:endParaRPr lang="en-IE"/>
        </a:p>
      </dgm:t>
    </dgm:pt>
    <dgm:pt modelId="{376F8FD5-7E81-4294-BB6E-D0F8E597C336}" type="sibTrans" cxnId="{786E1E5E-DD74-4DDD-9006-22CB77FB00A7}">
      <dgm:prSet/>
      <dgm:spPr/>
      <dgm:t>
        <a:bodyPr/>
        <a:lstStyle/>
        <a:p>
          <a:endParaRPr lang="en-IE"/>
        </a:p>
      </dgm:t>
    </dgm:pt>
    <dgm:pt modelId="{B700FFFF-57EA-4BBD-A95C-E1F7D7BC986D}">
      <dgm:prSet phldrT="[Text]" custT="1"/>
      <dgm:spPr/>
      <dgm:t>
        <a:bodyPr/>
        <a:lstStyle/>
        <a:p>
          <a:r>
            <a:rPr lang="fr-BE" sz="2400" b="1">
              <a:latin typeface="Arial" panose="020B0604020202020204" pitchFamily="34" charset="0"/>
              <a:ea typeface="Verdana" panose="020B0604030504040204" pitchFamily="34" charset="0"/>
              <a:cs typeface="Arial" panose="020B0604020202020204" pitchFamily="34" charset="0"/>
            </a:rPr>
            <a:t>Implementation (20%)</a:t>
          </a:r>
          <a:endParaRPr lang="en-IE" sz="2400" b="1" dirty="0">
            <a:latin typeface="Arial" panose="020B0604020202020204" pitchFamily="34" charset="0"/>
            <a:ea typeface="Verdana" panose="020B0604030504040204" pitchFamily="34" charset="0"/>
            <a:cs typeface="Arial" panose="020B0604020202020204" pitchFamily="34" charset="0"/>
          </a:endParaRPr>
        </a:p>
      </dgm:t>
    </dgm:pt>
    <dgm:pt modelId="{2D295CEF-6357-4DA1-B0F2-47B875B3D576}" type="parTrans" cxnId="{1EB4D1D9-7085-4A98-A7B3-89D372A91085}">
      <dgm:prSet/>
      <dgm:spPr/>
      <dgm:t>
        <a:bodyPr/>
        <a:lstStyle/>
        <a:p>
          <a:endParaRPr lang="en-IE"/>
        </a:p>
      </dgm:t>
    </dgm:pt>
    <dgm:pt modelId="{F013D3FA-1A67-4332-8208-6F04ADAA0E2F}" type="sibTrans" cxnId="{1EB4D1D9-7085-4A98-A7B3-89D372A91085}">
      <dgm:prSet/>
      <dgm:spPr/>
      <dgm:t>
        <a:bodyPr/>
        <a:lstStyle/>
        <a:p>
          <a:endParaRPr lang="en-IE"/>
        </a:p>
      </dgm:t>
    </dgm:pt>
    <dgm:pt modelId="{50946F1E-A243-4D67-8EE5-EFDC3D8137DD}" type="pres">
      <dgm:prSet presAssocID="{35DB9451-EE85-4EF2-AC59-A0D49AEDD53C}" presName="outerComposite" presStyleCnt="0">
        <dgm:presLayoutVars>
          <dgm:chMax val="5"/>
          <dgm:dir/>
          <dgm:resizeHandles val="exact"/>
        </dgm:presLayoutVars>
      </dgm:prSet>
      <dgm:spPr/>
    </dgm:pt>
    <dgm:pt modelId="{82FBC1EC-F99B-4166-B908-00F63896A43C}" type="pres">
      <dgm:prSet presAssocID="{35DB9451-EE85-4EF2-AC59-A0D49AEDD53C}" presName="dummyMaxCanvas" presStyleCnt="0">
        <dgm:presLayoutVars/>
      </dgm:prSet>
      <dgm:spPr/>
    </dgm:pt>
    <dgm:pt modelId="{85DA7A83-6FA5-46D2-BAD7-48E5BC44C931}" type="pres">
      <dgm:prSet presAssocID="{35DB9451-EE85-4EF2-AC59-A0D49AEDD53C}" presName="ThreeNodes_1" presStyleLbl="node1" presStyleIdx="0" presStyleCnt="3" custLinFactNeighborX="-3537" custLinFactNeighborY="-3828">
        <dgm:presLayoutVars>
          <dgm:bulletEnabled val="1"/>
        </dgm:presLayoutVars>
      </dgm:prSet>
      <dgm:spPr/>
    </dgm:pt>
    <dgm:pt modelId="{E18EC719-A253-438C-9ACE-7414250BFCF1}" type="pres">
      <dgm:prSet presAssocID="{35DB9451-EE85-4EF2-AC59-A0D49AEDD53C}" presName="ThreeNodes_2" presStyleLbl="node1" presStyleIdx="1" presStyleCnt="3">
        <dgm:presLayoutVars>
          <dgm:bulletEnabled val="1"/>
        </dgm:presLayoutVars>
      </dgm:prSet>
      <dgm:spPr/>
    </dgm:pt>
    <dgm:pt modelId="{24F2C85A-0DA5-42A6-AEA7-8DE887B5E9FC}" type="pres">
      <dgm:prSet presAssocID="{35DB9451-EE85-4EF2-AC59-A0D49AEDD53C}" presName="ThreeNodes_3" presStyleLbl="node1" presStyleIdx="2" presStyleCnt="3">
        <dgm:presLayoutVars>
          <dgm:bulletEnabled val="1"/>
        </dgm:presLayoutVars>
      </dgm:prSet>
      <dgm:spPr/>
    </dgm:pt>
    <dgm:pt modelId="{8BA1F067-517E-4066-82E4-FBD53DB30186}" type="pres">
      <dgm:prSet presAssocID="{35DB9451-EE85-4EF2-AC59-A0D49AEDD53C}" presName="ThreeConn_1-2" presStyleLbl="fgAccFollowNode1" presStyleIdx="0" presStyleCnt="2">
        <dgm:presLayoutVars>
          <dgm:bulletEnabled val="1"/>
        </dgm:presLayoutVars>
      </dgm:prSet>
      <dgm:spPr/>
    </dgm:pt>
    <dgm:pt modelId="{2C598C25-EDD7-4682-818F-C49071FF5E81}" type="pres">
      <dgm:prSet presAssocID="{35DB9451-EE85-4EF2-AC59-A0D49AEDD53C}" presName="ThreeConn_2-3" presStyleLbl="fgAccFollowNode1" presStyleIdx="1" presStyleCnt="2">
        <dgm:presLayoutVars>
          <dgm:bulletEnabled val="1"/>
        </dgm:presLayoutVars>
      </dgm:prSet>
      <dgm:spPr/>
    </dgm:pt>
    <dgm:pt modelId="{9DA2EA68-D270-4251-AA6D-BC292134C1B8}" type="pres">
      <dgm:prSet presAssocID="{35DB9451-EE85-4EF2-AC59-A0D49AEDD53C}" presName="ThreeNodes_1_text" presStyleLbl="node1" presStyleIdx="2" presStyleCnt="3">
        <dgm:presLayoutVars>
          <dgm:bulletEnabled val="1"/>
        </dgm:presLayoutVars>
      </dgm:prSet>
      <dgm:spPr/>
    </dgm:pt>
    <dgm:pt modelId="{9FB1E5B9-77C8-4AF6-81BB-95DD9CD659F5}" type="pres">
      <dgm:prSet presAssocID="{35DB9451-EE85-4EF2-AC59-A0D49AEDD53C}" presName="ThreeNodes_2_text" presStyleLbl="node1" presStyleIdx="2" presStyleCnt="3">
        <dgm:presLayoutVars>
          <dgm:bulletEnabled val="1"/>
        </dgm:presLayoutVars>
      </dgm:prSet>
      <dgm:spPr/>
    </dgm:pt>
    <dgm:pt modelId="{BB14C079-3939-4784-91EC-A82BA36FE4BF}" type="pres">
      <dgm:prSet presAssocID="{35DB9451-EE85-4EF2-AC59-A0D49AEDD53C}" presName="ThreeNodes_3_text" presStyleLbl="node1" presStyleIdx="2" presStyleCnt="3">
        <dgm:presLayoutVars>
          <dgm:bulletEnabled val="1"/>
        </dgm:presLayoutVars>
      </dgm:prSet>
      <dgm:spPr/>
    </dgm:pt>
  </dgm:ptLst>
  <dgm:cxnLst>
    <dgm:cxn modelId="{2CBE6C2D-224E-4019-A68A-B84D9728528B}" type="presOf" srcId="{AED34181-38D7-46E3-9DDE-F3FA42C7FFA4}" destId="{9FB1E5B9-77C8-4AF6-81BB-95DD9CD659F5}" srcOrd="1" destOrd="0" presId="urn:microsoft.com/office/officeart/2005/8/layout/vProcess5"/>
    <dgm:cxn modelId="{4C588C3A-3B92-4650-A2FF-0C963F7414BB}" srcId="{35DB9451-EE85-4EF2-AC59-A0D49AEDD53C}" destId="{35BFEC9B-192A-4437-8A3D-C92CDC171576}" srcOrd="0" destOrd="0" parTransId="{4071382E-C0EF-46D2-A8C4-0887F7BBF2C7}" sibTransId="{9BC8D4E2-BE69-41A7-8612-AA6DFAB241C0}"/>
    <dgm:cxn modelId="{786E1E5E-DD74-4DDD-9006-22CB77FB00A7}" srcId="{35DB9451-EE85-4EF2-AC59-A0D49AEDD53C}" destId="{AED34181-38D7-46E3-9DDE-F3FA42C7FFA4}" srcOrd="1" destOrd="0" parTransId="{3670037E-4873-42BB-B97A-2D2418EE786F}" sibTransId="{376F8FD5-7E81-4294-BB6E-D0F8E597C336}"/>
    <dgm:cxn modelId="{CAEA8E61-3B88-400F-BDA7-D883FA92B744}" type="presOf" srcId="{AED34181-38D7-46E3-9DDE-F3FA42C7FFA4}" destId="{E18EC719-A253-438C-9ACE-7414250BFCF1}" srcOrd="0" destOrd="0" presId="urn:microsoft.com/office/officeart/2005/8/layout/vProcess5"/>
    <dgm:cxn modelId="{301F696F-B653-4CBF-B10B-8B7D57BF904C}" type="presOf" srcId="{376F8FD5-7E81-4294-BB6E-D0F8E597C336}" destId="{2C598C25-EDD7-4682-818F-C49071FF5E81}" srcOrd="0" destOrd="0" presId="urn:microsoft.com/office/officeart/2005/8/layout/vProcess5"/>
    <dgm:cxn modelId="{B15DD256-37C2-455B-9C55-11C24FA35FFF}" type="presOf" srcId="{9BC8D4E2-BE69-41A7-8612-AA6DFAB241C0}" destId="{8BA1F067-517E-4066-82E4-FBD53DB30186}" srcOrd="0" destOrd="0" presId="urn:microsoft.com/office/officeart/2005/8/layout/vProcess5"/>
    <dgm:cxn modelId="{3A6BE7B0-3CDB-427A-840E-70C665EEFF33}" type="presOf" srcId="{B700FFFF-57EA-4BBD-A95C-E1F7D7BC986D}" destId="{BB14C079-3939-4784-91EC-A82BA36FE4BF}" srcOrd="1" destOrd="0" presId="urn:microsoft.com/office/officeart/2005/8/layout/vProcess5"/>
    <dgm:cxn modelId="{E647ACCE-7371-4050-8E7F-7FDBE8A7A538}" type="presOf" srcId="{35BFEC9B-192A-4437-8A3D-C92CDC171576}" destId="{9DA2EA68-D270-4251-AA6D-BC292134C1B8}" srcOrd="1" destOrd="0" presId="urn:microsoft.com/office/officeart/2005/8/layout/vProcess5"/>
    <dgm:cxn modelId="{6ABF13D1-4E6B-4CC3-AB9D-DE0F5EF1B96F}" type="presOf" srcId="{35BFEC9B-192A-4437-8A3D-C92CDC171576}" destId="{85DA7A83-6FA5-46D2-BAD7-48E5BC44C931}" srcOrd="0" destOrd="0" presId="urn:microsoft.com/office/officeart/2005/8/layout/vProcess5"/>
    <dgm:cxn modelId="{EFDEFBD3-EBAF-48CC-AB22-9130DA8A9191}" type="presOf" srcId="{B700FFFF-57EA-4BBD-A95C-E1F7D7BC986D}" destId="{24F2C85A-0DA5-42A6-AEA7-8DE887B5E9FC}" srcOrd="0" destOrd="0" presId="urn:microsoft.com/office/officeart/2005/8/layout/vProcess5"/>
    <dgm:cxn modelId="{1EB4D1D9-7085-4A98-A7B3-89D372A91085}" srcId="{35DB9451-EE85-4EF2-AC59-A0D49AEDD53C}" destId="{B700FFFF-57EA-4BBD-A95C-E1F7D7BC986D}" srcOrd="2" destOrd="0" parTransId="{2D295CEF-6357-4DA1-B0F2-47B875B3D576}" sibTransId="{F013D3FA-1A67-4332-8208-6F04ADAA0E2F}"/>
    <dgm:cxn modelId="{E56B3BDD-85C7-462C-BB3A-D954E3709026}" type="presOf" srcId="{35DB9451-EE85-4EF2-AC59-A0D49AEDD53C}" destId="{50946F1E-A243-4D67-8EE5-EFDC3D8137DD}" srcOrd="0" destOrd="0" presId="urn:microsoft.com/office/officeart/2005/8/layout/vProcess5"/>
    <dgm:cxn modelId="{7D38DC3B-FC93-435E-A518-7EC60798C39B}" type="presParOf" srcId="{50946F1E-A243-4D67-8EE5-EFDC3D8137DD}" destId="{82FBC1EC-F99B-4166-B908-00F63896A43C}" srcOrd="0" destOrd="0" presId="urn:microsoft.com/office/officeart/2005/8/layout/vProcess5"/>
    <dgm:cxn modelId="{21DAF6A6-A755-43D1-80D7-8E6241CC9103}" type="presParOf" srcId="{50946F1E-A243-4D67-8EE5-EFDC3D8137DD}" destId="{85DA7A83-6FA5-46D2-BAD7-48E5BC44C931}" srcOrd="1" destOrd="0" presId="urn:microsoft.com/office/officeart/2005/8/layout/vProcess5"/>
    <dgm:cxn modelId="{37CD7DAE-0B34-41F1-B3F8-2FE91F14225D}" type="presParOf" srcId="{50946F1E-A243-4D67-8EE5-EFDC3D8137DD}" destId="{E18EC719-A253-438C-9ACE-7414250BFCF1}" srcOrd="2" destOrd="0" presId="urn:microsoft.com/office/officeart/2005/8/layout/vProcess5"/>
    <dgm:cxn modelId="{E059FBCB-E2AA-4B16-A7B8-1A40DCD7C23E}" type="presParOf" srcId="{50946F1E-A243-4D67-8EE5-EFDC3D8137DD}" destId="{24F2C85A-0DA5-42A6-AEA7-8DE887B5E9FC}" srcOrd="3" destOrd="0" presId="urn:microsoft.com/office/officeart/2005/8/layout/vProcess5"/>
    <dgm:cxn modelId="{39BB53BF-760F-47E5-B7E0-64B202964755}" type="presParOf" srcId="{50946F1E-A243-4D67-8EE5-EFDC3D8137DD}" destId="{8BA1F067-517E-4066-82E4-FBD53DB30186}" srcOrd="4" destOrd="0" presId="urn:microsoft.com/office/officeart/2005/8/layout/vProcess5"/>
    <dgm:cxn modelId="{56CB4B20-8144-423E-9B58-7FDD782F2C85}" type="presParOf" srcId="{50946F1E-A243-4D67-8EE5-EFDC3D8137DD}" destId="{2C598C25-EDD7-4682-818F-C49071FF5E81}" srcOrd="5" destOrd="0" presId="urn:microsoft.com/office/officeart/2005/8/layout/vProcess5"/>
    <dgm:cxn modelId="{068766EA-1603-44FC-8DD1-CB23A9289BCD}" type="presParOf" srcId="{50946F1E-A243-4D67-8EE5-EFDC3D8137DD}" destId="{9DA2EA68-D270-4251-AA6D-BC292134C1B8}" srcOrd="6" destOrd="0" presId="urn:microsoft.com/office/officeart/2005/8/layout/vProcess5"/>
    <dgm:cxn modelId="{C76F614E-C30E-42C3-9A8A-3AA8CDEF313E}" type="presParOf" srcId="{50946F1E-A243-4D67-8EE5-EFDC3D8137DD}" destId="{9FB1E5B9-77C8-4AF6-81BB-95DD9CD659F5}" srcOrd="7" destOrd="0" presId="urn:microsoft.com/office/officeart/2005/8/layout/vProcess5"/>
    <dgm:cxn modelId="{BB075D01-D317-4C8C-A8A2-E8616701EB29}" type="presParOf" srcId="{50946F1E-A243-4D67-8EE5-EFDC3D8137DD}" destId="{BB14C079-3939-4784-91EC-A82BA36FE4BF}"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B778094-EFD1-42AD-A66D-2160C9810B2B}" type="doc">
      <dgm:prSet loTypeId="urn:microsoft.com/office/officeart/2005/8/layout/orgChart1" loCatId="hierarchy" qsTypeId="urn:microsoft.com/office/officeart/2005/8/quickstyle/simple1" qsCatId="simple" csTypeId="urn:microsoft.com/office/officeart/2005/8/colors/colorful1" csCatId="colorful" phldr="1"/>
      <dgm:spPr/>
      <dgm:t>
        <a:bodyPr/>
        <a:lstStyle/>
        <a:p>
          <a:endParaRPr lang="en-IE"/>
        </a:p>
      </dgm:t>
    </dgm:pt>
    <dgm:pt modelId="{2E0D073A-373C-40C6-8121-B50BEFA4D0D2}">
      <dgm:prSet phldrT="[Text]" custT="1"/>
      <dgm:spPr>
        <a:solidFill>
          <a:srgbClr val="00B0F0"/>
        </a:solidFill>
      </dgm:spPr>
      <dgm:t>
        <a:bodyPr/>
        <a:lstStyle/>
        <a:p>
          <a:r>
            <a:rPr lang="fr-BE" sz="1600" b="1" dirty="0">
              <a:latin typeface="Verdana" panose="020B0604030504040204" pitchFamily="34" charset="0"/>
              <a:ea typeface="Verdana" panose="020B0604030504040204" pitchFamily="34" charset="0"/>
            </a:rPr>
            <a:t>For </a:t>
          </a:r>
          <a:r>
            <a:rPr lang="fr-BE" sz="1600" b="1" dirty="0" err="1">
              <a:latin typeface="Verdana" panose="020B0604030504040204" pitchFamily="34" charset="0"/>
              <a:ea typeface="Verdana" panose="020B0604030504040204" pitchFamily="34" charset="0"/>
            </a:rPr>
            <a:t>recruited</a:t>
          </a:r>
          <a:r>
            <a:rPr lang="fr-BE" sz="1600" b="1" dirty="0">
              <a:latin typeface="Verdana" panose="020B0604030504040204" pitchFamily="34" charset="0"/>
              <a:ea typeface="Verdana" panose="020B0604030504040204" pitchFamily="34" charset="0"/>
            </a:rPr>
            <a:t> </a:t>
          </a:r>
          <a:r>
            <a:rPr lang="fr-BE" sz="1600" b="1" dirty="0" err="1">
              <a:latin typeface="Verdana" panose="020B0604030504040204" pitchFamily="34" charset="0"/>
              <a:ea typeface="Verdana" panose="020B0604030504040204" pitchFamily="34" charset="0"/>
            </a:rPr>
            <a:t>researchers</a:t>
          </a:r>
          <a:r>
            <a:rPr lang="fr-BE" sz="1600" b="1" dirty="0">
              <a:latin typeface="Verdana" panose="020B0604030504040204" pitchFamily="34" charset="0"/>
              <a:ea typeface="Verdana" panose="020B0604030504040204" pitchFamily="34" charset="0"/>
            </a:rPr>
            <a:t> &amp; </a:t>
          </a:r>
          <a:r>
            <a:rPr lang="fr-BE" sz="1600" b="1" dirty="0" err="1">
              <a:latin typeface="Verdana" panose="020B0604030504040204" pitchFamily="34" charset="0"/>
              <a:ea typeface="Verdana" panose="020B0604030504040204" pitchFamily="34" charset="0"/>
            </a:rPr>
            <a:t>institutional</a:t>
          </a:r>
          <a:r>
            <a:rPr lang="fr-BE" sz="1600" b="1" dirty="0">
              <a:latin typeface="Verdana" panose="020B0604030504040204" pitchFamily="34" charset="0"/>
              <a:ea typeface="Verdana" panose="020B0604030504040204" pitchFamily="34" charset="0"/>
            </a:rPr>
            <a:t> contributions</a:t>
          </a:r>
        </a:p>
        <a:p>
          <a:r>
            <a:rPr lang="fr-BE" sz="1600" b="1" dirty="0">
              <a:latin typeface="Verdana" panose="020B0604030504040204" pitchFamily="34" charset="0"/>
              <a:ea typeface="Verdana" panose="020B0604030504040204" pitchFamily="34" charset="0"/>
            </a:rPr>
            <a:t>per </a:t>
          </a:r>
          <a:r>
            <a:rPr lang="fr-BE" sz="1600" b="1" dirty="0" err="1">
              <a:latin typeface="Verdana" panose="020B0604030504040204" pitchFamily="34" charset="0"/>
              <a:ea typeface="Verdana" panose="020B0604030504040204" pitchFamily="34" charset="0"/>
            </a:rPr>
            <a:t>person-month</a:t>
          </a:r>
          <a:r>
            <a:rPr lang="fr-BE" sz="1600" dirty="0">
              <a:solidFill>
                <a:schemeClr val="tx1"/>
              </a:solidFill>
              <a:latin typeface="Verdana" panose="020B0604030504040204" pitchFamily="34" charset="0"/>
              <a:ea typeface="Verdana" panose="020B0604030504040204" pitchFamily="34" charset="0"/>
            </a:rPr>
            <a:t> *</a:t>
          </a:r>
          <a:endParaRPr lang="en-IE" sz="1600" dirty="0">
            <a:solidFill>
              <a:schemeClr val="tx1"/>
            </a:solidFill>
            <a:latin typeface="Verdana" panose="020B0604030504040204" pitchFamily="34" charset="0"/>
            <a:ea typeface="Verdana" panose="020B0604030504040204" pitchFamily="34" charset="0"/>
          </a:endParaRPr>
        </a:p>
      </dgm:t>
    </dgm:pt>
    <dgm:pt modelId="{82E50130-DBCC-4101-B2DA-53F0169B0D63}" type="parTrans" cxnId="{EE0D93E1-28F4-4468-8A9C-503446555DDC}">
      <dgm:prSet/>
      <dgm:spPr/>
      <dgm:t>
        <a:bodyPr/>
        <a:lstStyle/>
        <a:p>
          <a:endParaRPr lang="en-IE"/>
        </a:p>
      </dgm:t>
    </dgm:pt>
    <dgm:pt modelId="{CE9C5804-C665-46EF-9E39-1F5C965E0A17}" type="sibTrans" cxnId="{EE0D93E1-28F4-4468-8A9C-503446555DDC}">
      <dgm:prSet/>
      <dgm:spPr/>
      <dgm:t>
        <a:bodyPr/>
        <a:lstStyle/>
        <a:p>
          <a:endParaRPr lang="en-IE"/>
        </a:p>
      </dgm:t>
    </dgm:pt>
    <dgm:pt modelId="{DFA0937F-E0F7-478B-BED5-B54D859792E1}">
      <dgm:prSet phldrT="[Text]" custT="1"/>
      <dgm:spPr/>
      <dgm:t>
        <a:bodyPr/>
        <a:lstStyle/>
        <a:p>
          <a:r>
            <a:rPr lang="fr-BE" sz="1600" b="1" dirty="0">
              <a:latin typeface="Verdana" panose="020B0604030504040204" pitchFamily="34" charset="0"/>
              <a:ea typeface="Verdana" panose="020B0604030504040204" pitchFamily="34" charset="0"/>
            </a:rPr>
            <a:t>Doctoral programmes</a:t>
          </a:r>
        </a:p>
        <a:p>
          <a:r>
            <a:rPr lang="fr-BE" sz="1600" b="1" dirty="0">
              <a:latin typeface="Verdana" panose="020B0604030504040204" pitchFamily="34" charset="0"/>
              <a:ea typeface="Verdana" panose="020B0604030504040204" pitchFamily="34" charset="0"/>
            </a:rPr>
            <a:t>EUR 3,500</a:t>
          </a:r>
          <a:endParaRPr lang="en-IE" sz="1600" b="1" dirty="0">
            <a:latin typeface="Verdana" panose="020B0604030504040204" pitchFamily="34" charset="0"/>
            <a:ea typeface="Verdana" panose="020B0604030504040204" pitchFamily="34" charset="0"/>
          </a:endParaRPr>
        </a:p>
      </dgm:t>
    </dgm:pt>
    <dgm:pt modelId="{590F2519-3340-4531-9AE4-1BBBB423102E}" type="parTrans" cxnId="{F6B0CF44-77A9-4B73-8701-826A13434D18}">
      <dgm:prSet/>
      <dgm:spPr/>
      <dgm:t>
        <a:bodyPr/>
        <a:lstStyle/>
        <a:p>
          <a:endParaRPr lang="en-IE"/>
        </a:p>
      </dgm:t>
    </dgm:pt>
    <dgm:pt modelId="{B92C79AA-F576-4BB4-9873-6BA16C13BD5D}" type="sibTrans" cxnId="{F6B0CF44-77A9-4B73-8701-826A13434D18}">
      <dgm:prSet/>
      <dgm:spPr/>
      <dgm:t>
        <a:bodyPr/>
        <a:lstStyle/>
        <a:p>
          <a:endParaRPr lang="en-IE"/>
        </a:p>
      </dgm:t>
    </dgm:pt>
    <dgm:pt modelId="{E5A12C4F-0CCB-49E3-B4E3-E8131CBE9E78}">
      <dgm:prSet phldrT="[Text]" custT="1"/>
      <dgm:spPr/>
      <dgm:t>
        <a:bodyPr/>
        <a:lstStyle/>
        <a:p>
          <a:r>
            <a:rPr lang="fr-BE" sz="1600" b="1" dirty="0">
              <a:latin typeface="Verdana" panose="020B0604030504040204" pitchFamily="34" charset="0"/>
              <a:ea typeface="Verdana" panose="020B0604030504040204" pitchFamily="34" charset="0"/>
            </a:rPr>
            <a:t>Postdoctoral programmes</a:t>
          </a:r>
        </a:p>
        <a:p>
          <a:r>
            <a:rPr lang="fr-BE" sz="1600" b="1" dirty="0">
              <a:latin typeface="Verdana" panose="020B0604030504040204" pitchFamily="34" charset="0"/>
              <a:ea typeface="Verdana" panose="020B0604030504040204" pitchFamily="34" charset="0"/>
            </a:rPr>
            <a:t>EUR 4,980</a:t>
          </a:r>
          <a:endParaRPr lang="en-IE" sz="1600" b="1" dirty="0">
            <a:latin typeface="Verdana" panose="020B0604030504040204" pitchFamily="34" charset="0"/>
            <a:ea typeface="Verdana" panose="020B0604030504040204" pitchFamily="34" charset="0"/>
          </a:endParaRPr>
        </a:p>
      </dgm:t>
    </dgm:pt>
    <dgm:pt modelId="{E1551DAE-836B-44BA-A3CE-60DE88D11EAA}" type="parTrans" cxnId="{1512EF43-7833-44BD-B432-4F502C8E26EA}">
      <dgm:prSet/>
      <dgm:spPr/>
      <dgm:t>
        <a:bodyPr/>
        <a:lstStyle/>
        <a:p>
          <a:endParaRPr lang="en-IE"/>
        </a:p>
      </dgm:t>
    </dgm:pt>
    <dgm:pt modelId="{B4926069-C8BE-4F13-828F-5470198CDE1D}" type="sibTrans" cxnId="{1512EF43-7833-44BD-B432-4F502C8E26EA}">
      <dgm:prSet/>
      <dgm:spPr/>
      <dgm:t>
        <a:bodyPr/>
        <a:lstStyle/>
        <a:p>
          <a:endParaRPr lang="en-IE"/>
        </a:p>
      </dgm:t>
    </dgm:pt>
    <dgm:pt modelId="{5C3B0845-7518-4028-BCC7-80F314C6A6EE}" type="pres">
      <dgm:prSet presAssocID="{7B778094-EFD1-42AD-A66D-2160C9810B2B}" presName="hierChild1" presStyleCnt="0">
        <dgm:presLayoutVars>
          <dgm:orgChart val="1"/>
          <dgm:chPref val="1"/>
          <dgm:dir/>
          <dgm:animOne val="branch"/>
          <dgm:animLvl val="lvl"/>
          <dgm:resizeHandles/>
        </dgm:presLayoutVars>
      </dgm:prSet>
      <dgm:spPr/>
    </dgm:pt>
    <dgm:pt modelId="{1879ACC2-D0FA-4477-B015-C30A1A0B46D7}" type="pres">
      <dgm:prSet presAssocID="{2E0D073A-373C-40C6-8121-B50BEFA4D0D2}" presName="hierRoot1" presStyleCnt="0">
        <dgm:presLayoutVars>
          <dgm:hierBranch val="init"/>
        </dgm:presLayoutVars>
      </dgm:prSet>
      <dgm:spPr/>
    </dgm:pt>
    <dgm:pt modelId="{461FFA1A-C43B-4CDD-88AF-A446DD9C0410}" type="pres">
      <dgm:prSet presAssocID="{2E0D073A-373C-40C6-8121-B50BEFA4D0D2}" presName="rootComposite1" presStyleCnt="0"/>
      <dgm:spPr/>
    </dgm:pt>
    <dgm:pt modelId="{9E29DEE3-E616-444C-B6DD-5B90A236AD13}" type="pres">
      <dgm:prSet presAssocID="{2E0D073A-373C-40C6-8121-B50BEFA4D0D2}" presName="rootText1" presStyleLbl="node0" presStyleIdx="0" presStyleCnt="1" custScaleX="130920" custScaleY="47144">
        <dgm:presLayoutVars>
          <dgm:chPref val="3"/>
        </dgm:presLayoutVars>
      </dgm:prSet>
      <dgm:spPr/>
    </dgm:pt>
    <dgm:pt modelId="{64C66017-762A-4CC8-92E3-68FF5D6D03F1}" type="pres">
      <dgm:prSet presAssocID="{2E0D073A-373C-40C6-8121-B50BEFA4D0D2}" presName="rootConnector1" presStyleLbl="node1" presStyleIdx="0" presStyleCnt="0"/>
      <dgm:spPr/>
    </dgm:pt>
    <dgm:pt modelId="{10F25D7A-7FAA-4114-916C-3CBA9A070E0F}" type="pres">
      <dgm:prSet presAssocID="{2E0D073A-373C-40C6-8121-B50BEFA4D0D2}" presName="hierChild2" presStyleCnt="0"/>
      <dgm:spPr/>
    </dgm:pt>
    <dgm:pt modelId="{3E192A06-AAFC-4B60-A6C7-04B9FA64F393}" type="pres">
      <dgm:prSet presAssocID="{590F2519-3340-4531-9AE4-1BBBB423102E}" presName="Name37" presStyleLbl="parChTrans1D2" presStyleIdx="0" presStyleCnt="2"/>
      <dgm:spPr/>
    </dgm:pt>
    <dgm:pt modelId="{345172EB-5D3A-4417-AD16-08B9BF640F3D}" type="pres">
      <dgm:prSet presAssocID="{DFA0937F-E0F7-478B-BED5-B54D859792E1}" presName="hierRoot2" presStyleCnt="0">
        <dgm:presLayoutVars>
          <dgm:hierBranch val="init"/>
        </dgm:presLayoutVars>
      </dgm:prSet>
      <dgm:spPr/>
    </dgm:pt>
    <dgm:pt modelId="{3608756F-C502-4997-A3DA-CEFF609687EE}" type="pres">
      <dgm:prSet presAssocID="{DFA0937F-E0F7-478B-BED5-B54D859792E1}" presName="rootComposite" presStyleCnt="0"/>
      <dgm:spPr/>
    </dgm:pt>
    <dgm:pt modelId="{3B8224AC-AEC6-4AC7-AEDB-01249DD7DC86}" type="pres">
      <dgm:prSet presAssocID="{DFA0937F-E0F7-478B-BED5-B54D859792E1}" presName="rootText" presStyleLbl="node2" presStyleIdx="0" presStyleCnt="2">
        <dgm:presLayoutVars>
          <dgm:chPref val="3"/>
        </dgm:presLayoutVars>
      </dgm:prSet>
      <dgm:spPr/>
    </dgm:pt>
    <dgm:pt modelId="{E5354689-5DE4-4B7A-B09C-23C017D538A1}" type="pres">
      <dgm:prSet presAssocID="{DFA0937F-E0F7-478B-BED5-B54D859792E1}" presName="rootConnector" presStyleLbl="node2" presStyleIdx="0" presStyleCnt="2"/>
      <dgm:spPr/>
    </dgm:pt>
    <dgm:pt modelId="{D732BEF1-DDD5-4A58-9F78-85FC499A79AD}" type="pres">
      <dgm:prSet presAssocID="{DFA0937F-E0F7-478B-BED5-B54D859792E1}" presName="hierChild4" presStyleCnt="0"/>
      <dgm:spPr/>
    </dgm:pt>
    <dgm:pt modelId="{D12A1978-BAA7-42E6-83A5-500A99C7F646}" type="pres">
      <dgm:prSet presAssocID="{DFA0937F-E0F7-478B-BED5-B54D859792E1}" presName="hierChild5" presStyleCnt="0"/>
      <dgm:spPr/>
    </dgm:pt>
    <dgm:pt modelId="{1C981332-E268-4257-935D-D5231DDF2787}" type="pres">
      <dgm:prSet presAssocID="{E1551DAE-836B-44BA-A3CE-60DE88D11EAA}" presName="Name37" presStyleLbl="parChTrans1D2" presStyleIdx="1" presStyleCnt="2"/>
      <dgm:spPr/>
    </dgm:pt>
    <dgm:pt modelId="{9EC9260F-8595-403C-BD9C-DF9F297BA57F}" type="pres">
      <dgm:prSet presAssocID="{E5A12C4F-0CCB-49E3-B4E3-E8131CBE9E78}" presName="hierRoot2" presStyleCnt="0">
        <dgm:presLayoutVars>
          <dgm:hierBranch val="init"/>
        </dgm:presLayoutVars>
      </dgm:prSet>
      <dgm:spPr/>
    </dgm:pt>
    <dgm:pt modelId="{9E7C3D9D-2410-4A8D-8477-C1AAC0BEBA8F}" type="pres">
      <dgm:prSet presAssocID="{E5A12C4F-0CCB-49E3-B4E3-E8131CBE9E78}" presName="rootComposite" presStyleCnt="0"/>
      <dgm:spPr/>
    </dgm:pt>
    <dgm:pt modelId="{A1495E89-A2F5-48A3-BC17-AB35E7B9A109}" type="pres">
      <dgm:prSet presAssocID="{E5A12C4F-0CCB-49E3-B4E3-E8131CBE9E78}" presName="rootText" presStyleLbl="node2" presStyleIdx="1" presStyleCnt="2">
        <dgm:presLayoutVars>
          <dgm:chPref val="3"/>
        </dgm:presLayoutVars>
      </dgm:prSet>
      <dgm:spPr/>
    </dgm:pt>
    <dgm:pt modelId="{96768570-DE72-4606-B24B-35570B0B9228}" type="pres">
      <dgm:prSet presAssocID="{E5A12C4F-0CCB-49E3-B4E3-E8131CBE9E78}" presName="rootConnector" presStyleLbl="node2" presStyleIdx="1" presStyleCnt="2"/>
      <dgm:spPr/>
    </dgm:pt>
    <dgm:pt modelId="{595C6AFB-0CCF-46D0-ACB5-F2A334E8B36E}" type="pres">
      <dgm:prSet presAssocID="{E5A12C4F-0CCB-49E3-B4E3-E8131CBE9E78}" presName="hierChild4" presStyleCnt="0"/>
      <dgm:spPr/>
    </dgm:pt>
    <dgm:pt modelId="{E739A070-7F7C-434A-9BFD-4014F1A7850A}" type="pres">
      <dgm:prSet presAssocID="{E5A12C4F-0CCB-49E3-B4E3-E8131CBE9E78}" presName="hierChild5" presStyleCnt="0"/>
      <dgm:spPr/>
    </dgm:pt>
    <dgm:pt modelId="{E0D8FA92-1AFD-4E0A-98B9-10BD5F4BF1F3}" type="pres">
      <dgm:prSet presAssocID="{2E0D073A-373C-40C6-8121-B50BEFA4D0D2}" presName="hierChild3" presStyleCnt="0"/>
      <dgm:spPr/>
    </dgm:pt>
  </dgm:ptLst>
  <dgm:cxnLst>
    <dgm:cxn modelId="{C328B42A-D2B8-4857-B185-182A90AB340D}" type="presOf" srcId="{E5A12C4F-0CCB-49E3-B4E3-E8131CBE9E78}" destId="{A1495E89-A2F5-48A3-BC17-AB35E7B9A109}" srcOrd="0" destOrd="0" presId="urn:microsoft.com/office/officeart/2005/8/layout/orgChart1"/>
    <dgm:cxn modelId="{DCCF2837-2C97-45C1-9E6A-4ABD8A0D4D7C}" type="presOf" srcId="{E5A12C4F-0CCB-49E3-B4E3-E8131CBE9E78}" destId="{96768570-DE72-4606-B24B-35570B0B9228}" srcOrd="1" destOrd="0" presId="urn:microsoft.com/office/officeart/2005/8/layout/orgChart1"/>
    <dgm:cxn modelId="{9833C73B-EC4C-4617-B586-EE11B46183F9}" type="presOf" srcId="{7B778094-EFD1-42AD-A66D-2160C9810B2B}" destId="{5C3B0845-7518-4028-BCC7-80F314C6A6EE}" srcOrd="0" destOrd="0" presId="urn:microsoft.com/office/officeart/2005/8/layout/orgChart1"/>
    <dgm:cxn modelId="{1512EF43-7833-44BD-B432-4F502C8E26EA}" srcId="{2E0D073A-373C-40C6-8121-B50BEFA4D0D2}" destId="{E5A12C4F-0CCB-49E3-B4E3-E8131CBE9E78}" srcOrd="1" destOrd="0" parTransId="{E1551DAE-836B-44BA-A3CE-60DE88D11EAA}" sibTransId="{B4926069-C8BE-4F13-828F-5470198CDE1D}"/>
    <dgm:cxn modelId="{F6B0CF44-77A9-4B73-8701-826A13434D18}" srcId="{2E0D073A-373C-40C6-8121-B50BEFA4D0D2}" destId="{DFA0937F-E0F7-478B-BED5-B54D859792E1}" srcOrd="0" destOrd="0" parTransId="{590F2519-3340-4531-9AE4-1BBBB423102E}" sibTransId="{B92C79AA-F576-4BB4-9873-6BA16C13BD5D}"/>
    <dgm:cxn modelId="{EE587B45-6B31-42A1-8AF9-A72D7BD58271}" type="presOf" srcId="{DFA0937F-E0F7-478B-BED5-B54D859792E1}" destId="{E5354689-5DE4-4B7A-B09C-23C017D538A1}" srcOrd="1" destOrd="0" presId="urn:microsoft.com/office/officeart/2005/8/layout/orgChart1"/>
    <dgm:cxn modelId="{06B8474C-2519-43BC-B032-FD3B615FC19E}" type="presOf" srcId="{E1551DAE-836B-44BA-A3CE-60DE88D11EAA}" destId="{1C981332-E268-4257-935D-D5231DDF2787}" srcOrd="0" destOrd="0" presId="urn:microsoft.com/office/officeart/2005/8/layout/orgChart1"/>
    <dgm:cxn modelId="{6C8B3B4D-AD00-4C82-A78E-A9BAD090546F}" type="presOf" srcId="{590F2519-3340-4531-9AE4-1BBBB423102E}" destId="{3E192A06-AAFC-4B60-A6C7-04B9FA64F393}" srcOrd="0" destOrd="0" presId="urn:microsoft.com/office/officeart/2005/8/layout/orgChart1"/>
    <dgm:cxn modelId="{A58C226F-2DC3-4C51-9563-F32901B9C39F}" type="presOf" srcId="{2E0D073A-373C-40C6-8121-B50BEFA4D0D2}" destId="{64C66017-762A-4CC8-92E3-68FF5D6D03F1}" srcOrd="1" destOrd="0" presId="urn:microsoft.com/office/officeart/2005/8/layout/orgChart1"/>
    <dgm:cxn modelId="{491DBD87-3FA5-4F34-AFFF-86A7B4982590}" type="presOf" srcId="{2E0D073A-373C-40C6-8121-B50BEFA4D0D2}" destId="{9E29DEE3-E616-444C-B6DD-5B90A236AD13}" srcOrd="0" destOrd="0" presId="urn:microsoft.com/office/officeart/2005/8/layout/orgChart1"/>
    <dgm:cxn modelId="{1BF1CA9D-C726-4FF2-A6A6-B9833C2C0203}" type="presOf" srcId="{DFA0937F-E0F7-478B-BED5-B54D859792E1}" destId="{3B8224AC-AEC6-4AC7-AEDB-01249DD7DC86}" srcOrd="0" destOrd="0" presId="urn:microsoft.com/office/officeart/2005/8/layout/orgChart1"/>
    <dgm:cxn modelId="{EE0D93E1-28F4-4468-8A9C-503446555DDC}" srcId="{7B778094-EFD1-42AD-A66D-2160C9810B2B}" destId="{2E0D073A-373C-40C6-8121-B50BEFA4D0D2}" srcOrd="0" destOrd="0" parTransId="{82E50130-DBCC-4101-B2DA-53F0169B0D63}" sibTransId="{CE9C5804-C665-46EF-9E39-1F5C965E0A17}"/>
    <dgm:cxn modelId="{30418F51-AEF5-4F2A-9F85-1C588EDB4597}" type="presParOf" srcId="{5C3B0845-7518-4028-BCC7-80F314C6A6EE}" destId="{1879ACC2-D0FA-4477-B015-C30A1A0B46D7}" srcOrd="0" destOrd="0" presId="urn:microsoft.com/office/officeart/2005/8/layout/orgChart1"/>
    <dgm:cxn modelId="{A607B9E8-7B4C-4181-86EB-CFDE989AF5AF}" type="presParOf" srcId="{1879ACC2-D0FA-4477-B015-C30A1A0B46D7}" destId="{461FFA1A-C43B-4CDD-88AF-A446DD9C0410}" srcOrd="0" destOrd="0" presId="urn:microsoft.com/office/officeart/2005/8/layout/orgChart1"/>
    <dgm:cxn modelId="{FA8AF305-3E39-4008-BCA5-5C6BAAF57EFF}" type="presParOf" srcId="{461FFA1A-C43B-4CDD-88AF-A446DD9C0410}" destId="{9E29DEE3-E616-444C-B6DD-5B90A236AD13}" srcOrd="0" destOrd="0" presId="urn:microsoft.com/office/officeart/2005/8/layout/orgChart1"/>
    <dgm:cxn modelId="{0A28C6B0-CD0C-4F0C-95B7-784D4E3E76FE}" type="presParOf" srcId="{461FFA1A-C43B-4CDD-88AF-A446DD9C0410}" destId="{64C66017-762A-4CC8-92E3-68FF5D6D03F1}" srcOrd="1" destOrd="0" presId="urn:microsoft.com/office/officeart/2005/8/layout/orgChart1"/>
    <dgm:cxn modelId="{96C19183-0E0E-4CC0-9551-6E433618FEFA}" type="presParOf" srcId="{1879ACC2-D0FA-4477-B015-C30A1A0B46D7}" destId="{10F25D7A-7FAA-4114-916C-3CBA9A070E0F}" srcOrd="1" destOrd="0" presId="urn:microsoft.com/office/officeart/2005/8/layout/orgChart1"/>
    <dgm:cxn modelId="{861C801E-E4B8-4F5D-928C-C5197EE429F0}" type="presParOf" srcId="{10F25D7A-7FAA-4114-916C-3CBA9A070E0F}" destId="{3E192A06-AAFC-4B60-A6C7-04B9FA64F393}" srcOrd="0" destOrd="0" presId="urn:microsoft.com/office/officeart/2005/8/layout/orgChart1"/>
    <dgm:cxn modelId="{66E8D621-1163-4BEE-83DC-6A3F23F441E4}" type="presParOf" srcId="{10F25D7A-7FAA-4114-916C-3CBA9A070E0F}" destId="{345172EB-5D3A-4417-AD16-08B9BF640F3D}" srcOrd="1" destOrd="0" presId="urn:microsoft.com/office/officeart/2005/8/layout/orgChart1"/>
    <dgm:cxn modelId="{10D270C5-E66B-41A8-924E-AB9CA02A206B}" type="presParOf" srcId="{345172EB-5D3A-4417-AD16-08B9BF640F3D}" destId="{3608756F-C502-4997-A3DA-CEFF609687EE}" srcOrd="0" destOrd="0" presId="urn:microsoft.com/office/officeart/2005/8/layout/orgChart1"/>
    <dgm:cxn modelId="{747E8EAB-E35D-4AAE-B44F-BF700820BECB}" type="presParOf" srcId="{3608756F-C502-4997-A3DA-CEFF609687EE}" destId="{3B8224AC-AEC6-4AC7-AEDB-01249DD7DC86}" srcOrd="0" destOrd="0" presId="urn:microsoft.com/office/officeart/2005/8/layout/orgChart1"/>
    <dgm:cxn modelId="{2FC5E27C-EE63-4797-B88A-21871D9B80DA}" type="presParOf" srcId="{3608756F-C502-4997-A3DA-CEFF609687EE}" destId="{E5354689-5DE4-4B7A-B09C-23C017D538A1}" srcOrd="1" destOrd="0" presId="urn:microsoft.com/office/officeart/2005/8/layout/orgChart1"/>
    <dgm:cxn modelId="{ABF322BC-96C0-46BE-A2F0-8AFF6623F6EE}" type="presParOf" srcId="{345172EB-5D3A-4417-AD16-08B9BF640F3D}" destId="{D732BEF1-DDD5-4A58-9F78-85FC499A79AD}" srcOrd="1" destOrd="0" presId="urn:microsoft.com/office/officeart/2005/8/layout/orgChart1"/>
    <dgm:cxn modelId="{38C8AAC4-E408-49A9-9337-6D26BBA18F6E}" type="presParOf" srcId="{345172EB-5D3A-4417-AD16-08B9BF640F3D}" destId="{D12A1978-BAA7-42E6-83A5-500A99C7F646}" srcOrd="2" destOrd="0" presId="urn:microsoft.com/office/officeart/2005/8/layout/orgChart1"/>
    <dgm:cxn modelId="{ABF67DBC-689F-41FB-9FA5-843D03B980B2}" type="presParOf" srcId="{10F25D7A-7FAA-4114-916C-3CBA9A070E0F}" destId="{1C981332-E268-4257-935D-D5231DDF2787}" srcOrd="2" destOrd="0" presId="urn:microsoft.com/office/officeart/2005/8/layout/orgChart1"/>
    <dgm:cxn modelId="{BB4769BA-D26A-4508-9A0B-6CE52F4E54FF}" type="presParOf" srcId="{10F25D7A-7FAA-4114-916C-3CBA9A070E0F}" destId="{9EC9260F-8595-403C-BD9C-DF9F297BA57F}" srcOrd="3" destOrd="0" presId="urn:microsoft.com/office/officeart/2005/8/layout/orgChart1"/>
    <dgm:cxn modelId="{CB555104-3B8C-43B5-BCC7-3E6AD957A5C6}" type="presParOf" srcId="{9EC9260F-8595-403C-BD9C-DF9F297BA57F}" destId="{9E7C3D9D-2410-4A8D-8477-C1AAC0BEBA8F}" srcOrd="0" destOrd="0" presId="urn:microsoft.com/office/officeart/2005/8/layout/orgChart1"/>
    <dgm:cxn modelId="{AA5CDEBE-FD8A-41AE-8175-CEBD0BAAA511}" type="presParOf" srcId="{9E7C3D9D-2410-4A8D-8477-C1AAC0BEBA8F}" destId="{A1495E89-A2F5-48A3-BC17-AB35E7B9A109}" srcOrd="0" destOrd="0" presId="urn:microsoft.com/office/officeart/2005/8/layout/orgChart1"/>
    <dgm:cxn modelId="{3D22C244-410C-4389-9B2E-02FF9462C2F9}" type="presParOf" srcId="{9E7C3D9D-2410-4A8D-8477-C1AAC0BEBA8F}" destId="{96768570-DE72-4606-B24B-35570B0B9228}" srcOrd="1" destOrd="0" presId="urn:microsoft.com/office/officeart/2005/8/layout/orgChart1"/>
    <dgm:cxn modelId="{7B6CF20A-24F8-43EC-BD1D-D15C535F7CC6}" type="presParOf" srcId="{9EC9260F-8595-403C-BD9C-DF9F297BA57F}" destId="{595C6AFB-0CCF-46D0-ACB5-F2A334E8B36E}" srcOrd="1" destOrd="0" presId="urn:microsoft.com/office/officeart/2005/8/layout/orgChart1"/>
    <dgm:cxn modelId="{744B73FD-43EB-486A-B0A6-9457DFAAA98F}" type="presParOf" srcId="{9EC9260F-8595-403C-BD9C-DF9F297BA57F}" destId="{E739A070-7F7C-434A-9BFD-4014F1A7850A}" srcOrd="2" destOrd="0" presId="urn:microsoft.com/office/officeart/2005/8/layout/orgChart1"/>
    <dgm:cxn modelId="{CE763287-6CF5-4B32-A998-A4C079EA8F8C}" type="presParOf" srcId="{1879ACC2-D0FA-4477-B015-C30A1A0B46D7}" destId="{E0D8FA92-1AFD-4E0A-98B9-10BD5F4BF1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C5B74B4-5DB1-41BC-BF03-E832238A9E02}"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IE"/>
        </a:p>
      </dgm:t>
    </dgm:pt>
    <dgm:pt modelId="{62B4BFEB-2E9B-4206-AF79-6D7D327D56C5}">
      <dgm:prSet phldrT="[Text]" custT="1"/>
      <dgm:spPr/>
      <dgm:t>
        <a:bodyPr/>
        <a:lstStyle/>
        <a:p>
          <a:r>
            <a:rPr lang="fr-BE" sz="2000" b="1" dirty="0">
              <a:latin typeface="Verdana" panose="020B0604030504040204" pitchFamily="34" charset="0"/>
              <a:ea typeface="Verdana" panose="020B0604030504040204" pitchFamily="34" charset="0"/>
            </a:rPr>
            <a:t>Total </a:t>
          </a:r>
          <a:r>
            <a:rPr lang="fr-BE" sz="2000" b="1" dirty="0" err="1">
              <a:latin typeface="Verdana" panose="020B0604030504040204" pitchFamily="34" charset="0"/>
              <a:ea typeface="Verdana" panose="020B0604030504040204" pitchFamily="34" charset="0"/>
            </a:rPr>
            <a:t>amount</a:t>
          </a:r>
          <a:r>
            <a:rPr lang="fr-BE" sz="2000" b="1" dirty="0">
              <a:latin typeface="Verdana" panose="020B0604030504040204" pitchFamily="34" charset="0"/>
              <a:ea typeface="Verdana" panose="020B0604030504040204" pitchFamily="34" charset="0"/>
            </a:rPr>
            <a:t> of programme to </a:t>
          </a:r>
          <a:r>
            <a:rPr lang="fr-BE" sz="2000" b="1" dirty="0" err="1">
              <a:latin typeface="Verdana" panose="020B0604030504040204" pitchFamily="34" charset="0"/>
              <a:ea typeface="Verdana" panose="020B0604030504040204" pitchFamily="34" charset="0"/>
            </a:rPr>
            <a:t>be</a:t>
          </a:r>
          <a:r>
            <a:rPr lang="fr-BE" sz="2000" b="1" dirty="0">
              <a:latin typeface="Verdana" panose="020B0604030504040204" pitchFamily="34" charset="0"/>
              <a:ea typeface="Verdana" panose="020B0604030504040204" pitchFamily="34" charset="0"/>
            </a:rPr>
            <a:t> </a:t>
          </a:r>
          <a:r>
            <a:rPr lang="fr-BE" sz="2000" b="1" dirty="0" err="1">
              <a:latin typeface="Verdana" panose="020B0604030504040204" pitchFamily="34" charset="0"/>
              <a:ea typeface="Verdana" panose="020B0604030504040204" pitchFamily="34" charset="0"/>
            </a:rPr>
            <a:t>specified</a:t>
          </a:r>
          <a:endParaRPr lang="en-IE" sz="2000" b="1" dirty="0">
            <a:latin typeface="Verdana" panose="020B0604030504040204" pitchFamily="34" charset="0"/>
            <a:ea typeface="Verdana" panose="020B0604030504040204" pitchFamily="34" charset="0"/>
          </a:endParaRPr>
        </a:p>
      </dgm:t>
    </dgm:pt>
    <dgm:pt modelId="{A3F016B2-78D2-4EC1-BF8E-E9C750DAE979}" type="parTrans" cxnId="{CC8CA1FD-C777-4EA5-BD17-4A2F16EE77E4}">
      <dgm:prSet/>
      <dgm:spPr/>
      <dgm:t>
        <a:bodyPr/>
        <a:lstStyle/>
        <a:p>
          <a:endParaRPr lang="en-IE"/>
        </a:p>
      </dgm:t>
    </dgm:pt>
    <dgm:pt modelId="{6F614F28-D717-48C7-B7BD-05FADC95D240}" type="sibTrans" cxnId="{CC8CA1FD-C777-4EA5-BD17-4A2F16EE77E4}">
      <dgm:prSet/>
      <dgm:spPr/>
      <dgm:t>
        <a:bodyPr/>
        <a:lstStyle/>
        <a:p>
          <a:endParaRPr lang="en-IE"/>
        </a:p>
      </dgm:t>
    </dgm:pt>
    <dgm:pt modelId="{A826BBA0-42F7-4EFD-BD59-B50B547071FB}">
      <dgm:prSet phldrT="[Text]" custT="1"/>
      <dgm:spPr/>
      <dgm:t>
        <a:bodyPr/>
        <a:lstStyle/>
        <a:p>
          <a:r>
            <a:rPr lang="fr-BE" sz="2000" b="1" kern="1200" dirty="0" err="1">
              <a:latin typeface="Verdana" panose="020B0604030504040204" pitchFamily="34" charset="0"/>
              <a:ea typeface="Verdana" panose="020B0604030504040204" pitchFamily="34" charset="0"/>
            </a:rPr>
            <a:t>Amount</a:t>
          </a:r>
          <a:r>
            <a:rPr lang="fr-BE" sz="2000" b="1" kern="1200" dirty="0">
              <a:latin typeface="Verdana" panose="020B0604030504040204" pitchFamily="34" charset="0"/>
              <a:ea typeface="Verdana" panose="020B0604030504040204" pitchFamily="34" charset="0"/>
            </a:rPr>
            <a:t> for </a:t>
          </a:r>
          <a:r>
            <a:rPr lang="fr-BE" sz="2000" b="1" kern="1200" dirty="0" err="1">
              <a:latin typeface="Verdana" panose="020B0604030504040204" pitchFamily="34" charset="0"/>
              <a:ea typeface="Verdana" panose="020B0604030504040204" pitchFamily="34" charset="0"/>
            </a:rPr>
            <a:t>researchers</a:t>
          </a:r>
          <a:endParaRPr lang="en-IE" sz="2000" b="1" kern="1200" dirty="0">
            <a:latin typeface="Verdana" panose="020B0604030504040204" pitchFamily="34" charset="0"/>
            <a:ea typeface="Verdana" panose="020B0604030504040204" pitchFamily="34" charset="0"/>
          </a:endParaRPr>
        </a:p>
      </dgm:t>
    </dgm:pt>
    <dgm:pt modelId="{9C440B4F-6AB8-4D57-8320-8072E0B57610}" type="parTrans" cxnId="{3D73A7B6-E230-490B-9FD3-DFF6E16849F1}">
      <dgm:prSet/>
      <dgm:spPr/>
      <dgm:t>
        <a:bodyPr/>
        <a:lstStyle/>
        <a:p>
          <a:endParaRPr lang="en-IE"/>
        </a:p>
      </dgm:t>
    </dgm:pt>
    <dgm:pt modelId="{5A543159-0AE2-4173-9297-355A865B41A3}" type="sibTrans" cxnId="{3D73A7B6-E230-490B-9FD3-DFF6E16849F1}">
      <dgm:prSet/>
      <dgm:spPr/>
      <dgm:t>
        <a:bodyPr/>
        <a:lstStyle/>
        <a:p>
          <a:endParaRPr lang="en-IE"/>
        </a:p>
      </dgm:t>
    </dgm:pt>
    <dgm:pt modelId="{8EFA7933-C272-4B42-BB92-E552474A59C3}">
      <dgm:prSet phldrT="[Text]" custT="1"/>
      <dgm:spPr/>
      <dgm:t>
        <a:bodyPr/>
        <a:lstStyle/>
        <a:p>
          <a:r>
            <a:rPr lang="fr-BE" sz="2000" b="1" kern="1200" dirty="0" err="1">
              <a:latin typeface="Verdana" panose="020B0604030504040204" pitchFamily="34" charset="0"/>
              <a:ea typeface="Verdana" panose="020B0604030504040204" pitchFamily="34" charset="0"/>
              <a:cs typeface="+mn-cs"/>
            </a:rPr>
            <a:t>Amount</a:t>
          </a:r>
          <a:r>
            <a:rPr lang="fr-BE" sz="2000" b="1" kern="1200" dirty="0">
              <a:latin typeface="Verdana" panose="020B0604030504040204" pitchFamily="34" charset="0"/>
              <a:ea typeface="Verdana" panose="020B0604030504040204" pitchFamily="34" charset="0"/>
              <a:cs typeface="+mn-cs"/>
            </a:rPr>
            <a:t> for organisation(s)</a:t>
          </a:r>
          <a:endParaRPr lang="en-IE" sz="2000" b="1" kern="1200" dirty="0">
            <a:latin typeface="Verdana" panose="020B0604030504040204" pitchFamily="34" charset="0"/>
            <a:ea typeface="Verdana" panose="020B0604030504040204" pitchFamily="34" charset="0"/>
            <a:cs typeface="+mn-cs"/>
          </a:endParaRPr>
        </a:p>
      </dgm:t>
    </dgm:pt>
    <dgm:pt modelId="{92633D28-EDAA-4E66-8615-F924B1B75408}" type="parTrans" cxnId="{10829013-5579-4E00-91EA-91FD9B2C90C5}">
      <dgm:prSet/>
      <dgm:spPr/>
      <dgm:t>
        <a:bodyPr/>
        <a:lstStyle/>
        <a:p>
          <a:endParaRPr lang="en-IE"/>
        </a:p>
      </dgm:t>
    </dgm:pt>
    <dgm:pt modelId="{0BA85C76-D3E7-41B1-9B92-AA9DEA75D514}" type="sibTrans" cxnId="{10829013-5579-4E00-91EA-91FD9B2C90C5}">
      <dgm:prSet/>
      <dgm:spPr/>
      <dgm:t>
        <a:bodyPr/>
        <a:lstStyle/>
        <a:p>
          <a:endParaRPr lang="en-IE"/>
        </a:p>
      </dgm:t>
    </dgm:pt>
    <dgm:pt modelId="{921328B8-734C-4186-BD74-0E822283EFD3}">
      <dgm:prSet phldrT="[Text]" custT="1"/>
      <dgm:spPr/>
      <dgm:t>
        <a:bodyPr/>
        <a:lstStyle/>
        <a:p>
          <a:pPr>
            <a:spcAft>
              <a:spcPct val="35000"/>
            </a:spcAft>
          </a:pPr>
          <a:r>
            <a:rPr lang="fr-BE" sz="2000" b="1">
              <a:latin typeface="Verdana" panose="020B0604030504040204" pitchFamily="34" charset="0"/>
              <a:ea typeface="Verdana" panose="020B0604030504040204" pitchFamily="34" charset="0"/>
            </a:rPr>
            <a:t>Minimum </a:t>
          </a:r>
        </a:p>
        <a:p>
          <a:pPr>
            <a:spcAft>
              <a:spcPts val="0"/>
            </a:spcAft>
          </a:pPr>
          <a:r>
            <a:rPr lang="fr-BE" sz="2000" b="1">
              <a:latin typeface="Verdana" panose="020B0604030504040204" pitchFamily="34" charset="0"/>
              <a:ea typeface="Verdana" panose="020B0604030504040204" pitchFamily="34" charset="0"/>
            </a:rPr>
            <a:t>monthly gross remuneration </a:t>
          </a:r>
        </a:p>
        <a:p>
          <a:pPr>
            <a:spcAft>
              <a:spcPts val="0"/>
            </a:spcAft>
          </a:pPr>
          <a:r>
            <a:rPr lang="fr-BE" sz="2000" b="1">
              <a:latin typeface="Verdana" panose="020B0604030504040204" pitchFamily="34" charset="0"/>
              <a:ea typeface="Verdana" panose="020B0604030504040204" pitchFamily="34" charset="0"/>
            </a:rPr>
            <a:t>+ </a:t>
          </a:r>
        </a:p>
        <a:p>
          <a:pPr>
            <a:spcAft>
              <a:spcPct val="35000"/>
            </a:spcAft>
          </a:pPr>
          <a:r>
            <a:rPr lang="fr-BE" sz="2000" b="1">
              <a:latin typeface="Verdana" panose="020B0604030504040204" pitchFamily="34" charset="0"/>
              <a:ea typeface="Verdana" panose="020B0604030504040204" pitchFamily="34" charset="0"/>
            </a:rPr>
            <a:t>mobility costs</a:t>
          </a:r>
          <a:endParaRPr lang="en-IE" sz="2000" b="1" dirty="0">
            <a:latin typeface="Verdana" panose="020B0604030504040204" pitchFamily="34" charset="0"/>
            <a:ea typeface="Verdana" panose="020B0604030504040204" pitchFamily="34" charset="0"/>
          </a:endParaRPr>
        </a:p>
      </dgm:t>
    </dgm:pt>
    <dgm:pt modelId="{311383B5-E3E3-45A7-8888-08E484800E31}" type="parTrans" cxnId="{F0896F4C-FE2D-42F8-ACB7-A41482FE1646}">
      <dgm:prSet/>
      <dgm:spPr/>
      <dgm:t>
        <a:bodyPr/>
        <a:lstStyle/>
        <a:p>
          <a:endParaRPr lang="en-IE"/>
        </a:p>
      </dgm:t>
    </dgm:pt>
    <dgm:pt modelId="{85155797-10EE-4D9A-84BC-1B3E1B200101}" type="sibTrans" cxnId="{F0896F4C-FE2D-42F8-ACB7-A41482FE1646}">
      <dgm:prSet/>
      <dgm:spPr/>
      <dgm:t>
        <a:bodyPr/>
        <a:lstStyle/>
        <a:p>
          <a:endParaRPr lang="en-IE"/>
        </a:p>
      </dgm:t>
    </dgm:pt>
    <dgm:pt modelId="{CAC1B9F3-B081-4125-8A56-946E48F1A9A1}">
      <dgm:prSet phldrT="[Text]" custT="1"/>
      <dgm:spPr/>
      <dgm:t>
        <a:bodyPr/>
        <a:lstStyle/>
        <a:p>
          <a:r>
            <a:rPr lang="fr-BE" sz="2000" b="1" dirty="0">
              <a:latin typeface="Verdana" panose="020B0604030504040204" pitchFamily="34" charset="0"/>
              <a:ea typeface="Verdana" panose="020B0604030504040204" pitchFamily="34" charset="0"/>
            </a:rPr>
            <a:t>Doctoral candidates: EUR 3,500* </a:t>
          </a:r>
          <a:endParaRPr lang="en-IE" sz="2000" b="1" dirty="0">
            <a:latin typeface="Verdana" panose="020B0604030504040204" pitchFamily="34" charset="0"/>
            <a:ea typeface="Verdana" panose="020B0604030504040204" pitchFamily="34" charset="0"/>
          </a:endParaRPr>
        </a:p>
      </dgm:t>
    </dgm:pt>
    <dgm:pt modelId="{245BCA0B-1D32-4513-A355-F1E44DC8ED02}" type="parTrans" cxnId="{41EF3B23-B122-4B1B-8A4F-6B413314CE7F}">
      <dgm:prSet/>
      <dgm:spPr/>
      <dgm:t>
        <a:bodyPr/>
        <a:lstStyle/>
        <a:p>
          <a:endParaRPr lang="en-IE"/>
        </a:p>
      </dgm:t>
    </dgm:pt>
    <dgm:pt modelId="{0A3A0E4A-507E-47E0-8F67-D51434E111E6}" type="sibTrans" cxnId="{41EF3B23-B122-4B1B-8A4F-6B413314CE7F}">
      <dgm:prSet/>
      <dgm:spPr/>
      <dgm:t>
        <a:bodyPr/>
        <a:lstStyle/>
        <a:p>
          <a:endParaRPr lang="en-IE"/>
        </a:p>
      </dgm:t>
    </dgm:pt>
    <dgm:pt modelId="{2213D585-39C7-482D-B957-91C25A7BE075}">
      <dgm:prSet phldrT="[Text]" custT="1"/>
      <dgm:spPr/>
      <dgm:t>
        <a:bodyPr/>
        <a:lstStyle/>
        <a:p>
          <a:r>
            <a:rPr lang="fr-BE" sz="2000" b="1" dirty="0">
              <a:latin typeface="Verdana" panose="020B0604030504040204" pitchFamily="34" charset="0"/>
              <a:ea typeface="Verdana" panose="020B0604030504040204" pitchFamily="34" charset="0"/>
            </a:rPr>
            <a:t>Postdoctoral candidates: EUR 4,980*</a:t>
          </a:r>
          <a:endParaRPr lang="en-IE" sz="2000" b="1" dirty="0">
            <a:latin typeface="Verdana" panose="020B0604030504040204" pitchFamily="34" charset="0"/>
            <a:ea typeface="Verdana" panose="020B0604030504040204" pitchFamily="34" charset="0"/>
          </a:endParaRPr>
        </a:p>
      </dgm:t>
    </dgm:pt>
    <dgm:pt modelId="{ED3F75F2-403E-4D49-B1E2-E334A2D2097C}" type="parTrans" cxnId="{8DC517E9-304D-413A-9A86-822598467FBE}">
      <dgm:prSet/>
      <dgm:spPr/>
      <dgm:t>
        <a:bodyPr/>
        <a:lstStyle/>
        <a:p>
          <a:endParaRPr lang="en-IE"/>
        </a:p>
      </dgm:t>
    </dgm:pt>
    <dgm:pt modelId="{69F65D85-0E05-4ED8-8988-CBDBE53C1108}" type="sibTrans" cxnId="{8DC517E9-304D-413A-9A86-822598467FBE}">
      <dgm:prSet/>
      <dgm:spPr/>
      <dgm:t>
        <a:bodyPr/>
        <a:lstStyle/>
        <a:p>
          <a:endParaRPr lang="en-IE"/>
        </a:p>
      </dgm:t>
    </dgm:pt>
    <dgm:pt modelId="{F5E32EAF-794D-4C44-A436-36F219E5E408}" type="pres">
      <dgm:prSet presAssocID="{4C5B74B4-5DB1-41BC-BF03-E832238A9E02}" presName="Name0" presStyleCnt="0">
        <dgm:presLayoutVars>
          <dgm:dir/>
          <dgm:animLvl val="lvl"/>
          <dgm:resizeHandles val="exact"/>
        </dgm:presLayoutVars>
      </dgm:prSet>
      <dgm:spPr/>
    </dgm:pt>
    <dgm:pt modelId="{7A430A4A-B949-4B6D-84D5-6A451FF9D633}" type="pres">
      <dgm:prSet presAssocID="{62B4BFEB-2E9B-4206-AF79-6D7D327D56C5}" presName="linNode" presStyleCnt="0"/>
      <dgm:spPr/>
    </dgm:pt>
    <dgm:pt modelId="{7911F58F-229B-406D-8DE0-693FC79DCF04}" type="pres">
      <dgm:prSet presAssocID="{62B4BFEB-2E9B-4206-AF79-6D7D327D56C5}" presName="parentText" presStyleLbl="node1" presStyleIdx="0" presStyleCnt="2">
        <dgm:presLayoutVars>
          <dgm:chMax val="1"/>
          <dgm:bulletEnabled val="1"/>
        </dgm:presLayoutVars>
      </dgm:prSet>
      <dgm:spPr/>
    </dgm:pt>
    <dgm:pt modelId="{4B284261-C620-4A1C-AF75-B74F4DA60717}" type="pres">
      <dgm:prSet presAssocID="{62B4BFEB-2E9B-4206-AF79-6D7D327D56C5}" presName="descendantText" presStyleLbl="alignAccFollowNode1" presStyleIdx="0" presStyleCnt="2">
        <dgm:presLayoutVars>
          <dgm:bulletEnabled val="1"/>
        </dgm:presLayoutVars>
      </dgm:prSet>
      <dgm:spPr/>
    </dgm:pt>
    <dgm:pt modelId="{4C4714BA-1E25-4C4D-9E8C-131822AFBB80}" type="pres">
      <dgm:prSet presAssocID="{6F614F28-D717-48C7-B7BD-05FADC95D240}" presName="sp" presStyleCnt="0"/>
      <dgm:spPr/>
    </dgm:pt>
    <dgm:pt modelId="{38D0752C-E0CC-4576-BA76-1CFEEF419ABD}" type="pres">
      <dgm:prSet presAssocID="{921328B8-734C-4186-BD74-0E822283EFD3}" presName="linNode" presStyleCnt="0"/>
      <dgm:spPr/>
    </dgm:pt>
    <dgm:pt modelId="{B320B33A-7C8E-4568-A04F-4988E248A5A3}" type="pres">
      <dgm:prSet presAssocID="{921328B8-734C-4186-BD74-0E822283EFD3}" presName="parentText" presStyleLbl="node1" presStyleIdx="1" presStyleCnt="2">
        <dgm:presLayoutVars>
          <dgm:chMax val="1"/>
          <dgm:bulletEnabled val="1"/>
        </dgm:presLayoutVars>
      </dgm:prSet>
      <dgm:spPr/>
    </dgm:pt>
    <dgm:pt modelId="{7983AD3D-52D6-47A6-91DD-06F847C685C6}" type="pres">
      <dgm:prSet presAssocID="{921328B8-734C-4186-BD74-0E822283EFD3}" presName="descendantText" presStyleLbl="alignAccFollowNode1" presStyleIdx="1" presStyleCnt="2">
        <dgm:presLayoutVars>
          <dgm:bulletEnabled val="1"/>
        </dgm:presLayoutVars>
      </dgm:prSet>
      <dgm:spPr/>
    </dgm:pt>
  </dgm:ptLst>
  <dgm:cxnLst>
    <dgm:cxn modelId="{FD638C06-1430-44D5-A2CE-D0CBA2F2219D}" type="presOf" srcId="{4C5B74B4-5DB1-41BC-BF03-E832238A9E02}" destId="{F5E32EAF-794D-4C44-A436-36F219E5E408}" srcOrd="0" destOrd="0" presId="urn:microsoft.com/office/officeart/2005/8/layout/vList5"/>
    <dgm:cxn modelId="{10829013-5579-4E00-91EA-91FD9B2C90C5}" srcId="{62B4BFEB-2E9B-4206-AF79-6D7D327D56C5}" destId="{8EFA7933-C272-4B42-BB92-E552474A59C3}" srcOrd="1" destOrd="0" parTransId="{92633D28-EDAA-4E66-8615-F924B1B75408}" sibTransId="{0BA85C76-D3E7-41B1-9B92-AA9DEA75D514}"/>
    <dgm:cxn modelId="{41EF3B23-B122-4B1B-8A4F-6B413314CE7F}" srcId="{921328B8-734C-4186-BD74-0E822283EFD3}" destId="{CAC1B9F3-B081-4125-8A56-946E48F1A9A1}" srcOrd="0" destOrd="0" parTransId="{245BCA0B-1D32-4513-A355-F1E44DC8ED02}" sibTransId="{0A3A0E4A-507E-47E0-8F67-D51434E111E6}"/>
    <dgm:cxn modelId="{87D5895F-0B5C-41A2-9373-33E80F2021AC}" type="presOf" srcId="{62B4BFEB-2E9B-4206-AF79-6D7D327D56C5}" destId="{7911F58F-229B-406D-8DE0-693FC79DCF04}" srcOrd="0" destOrd="0" presId="urn:microsoft.com/office/officeart/2005/8/layout/vList5"/>
    <dgm:cxn modelId="{38D6CD69-19C8-4EC9-966F-A079122E4F8B}" type="presOf" srcId="{CAC1B9F3-B081-4125-8A56-946E48F1A9A1}" destId="{7983AD3D-52D6-47A6-91DD-06F847C685C6}" srcOrd="0" destOrd="0" presId="urn:microsoft.com/office/officeart/2005/8/layout/vList5"/>
    <dgm:cxn modelId="{F0896F4C-FE2D-42F8-ACB7-A41482FE1646}" srcId="{4C5B74B4-5DB1-41BC-BF03-E832238A9E02}" destId="{921328B8-734C-4186-BD74-0E822283EFD3}" srcOrd="1" destOrd="0" parTransId="{311383B5-E3E3-45A7-8888-08E484800E31}" sibTransId="{85155797-10EE-4D9A-84BC-1B3E1B200101}"/>
    <dgm:cxn modelId="{8F07B16F-D45A-4D83-AAEF-CE1C74699430}" type="presOf" srcId="{2213D585-39C7-482D-B957-91C25A7BE075}" destId="{7983AD3D-52D6-47A6-91DD-06F847C685C6}" srcOrd="0" destOrd="1" presId="urn:microsoft.com/office/officeart/2005/8/layout/vList5"/>
    <dgm:cxn modelId="{133A4CB0-927E-4D7B-B545-4310BAD408BC}" type="presOf" srcId="{A826BBA0-42F7-4EFD-BD59-B50B547071FB}" destId="{4B284261-C620-4A1C-AF75-B74F4DA60717}" srcOrd="0" destOrd="0" presId="urn:microsoft.com/office/officeart/2005/8/layout/vList5"/>
    <dgm:cxn modelId="{3D73A7B6-E230-490B-9FD3-DFF6E16849F1}" srcId="{62B4BFEB-2E9B-4206-AF79-6D7D327D56C5}" destId="{A826BBA0-42F7-4EFD-BD59-B50B547071FB}" srcOrd="0" destOrd="0" parTransId="{9C440B4F-6AB8-4D57-8320-8072E0B57610}" sibTransId="{5A543159-0AE2-4173-9297-355A865B41A3}"/>
    <dgm:cxn modelId="{596D30CE-BE89-43F5-BF55-546944BD9F15}" type="presOf" srcId="{8EFA7933-C272-4B42-BB92-E552474A59C3}" destId="{4B284261-C620-4A1C-AF75-B74F4DA60717}" srcOrd="0" destOrd="1" presId="urn:microsoft.com/office/officeart/2005/8/layout/vList5"/>
    <dgm:cxn modelId="{9531AFE8-8098-4628-82D7-34DDC512F8FA}" type="presOf" srcId="{921328B8-734C-4186-BD74-0E822283EFD3}" destId="{B320B33A-7C8E-4568-A04F-4988E248A5A3}" srcOrd="0" destOrd="0" presId="urn:microsoft.com/office/officeart/2005/8/layout/vList5"/>
    <dgm:cxn modelId="{8DC517E9-304D-413A-9A86-822598467FBE}" srcId="{921328B8-734C-4186-BD74-0E822283EFD3}" destId="{2213D585-39C7-482D-B957-91C25A7BE075}" srcOrd="1" destOrd="0" parTransId="{ED3F75F2-403E-4D49-B1E2-E334A2D2097C}" sibTransId="{69F65D85-0E05-4ED8-8988-CBDBE53C1108}"/>
    <dgm:cxn modelId="{CC8CA1FD-C777-4EA5-BD17-4A2F16EE77E4}" srcId="{4C5B74B4-5DB1-41BC-BF03-E832238A9E02}" destId="{62B4BFEB-2E9B-4206-AF79-6D7D327D56C5}" srcOrd="0" destOrd="0" parTransId="{A3F016B2-78D2-4EC1-BF8E-E9C750DAE979}" sibTransId="{6F614F28-D717-48C7-B7BD-05FADC95D240}"/>
    <dgm:cxn modelId="{57464EED-2B34-456A-9364-E278E4947F55}" type="presParOf" srcId="{F5E32EAF-794D-4C44-A436-36F219E5E408}" destId="{7A430A4A-B949-4B6D-84D5-6A451FF9D633}" srcOrd="0" destOrd="0" presId="urn:microsoft.com/office/officeart/2005/8/layout/vList5"/>
    <dgm:cxn modelId="{A34C8863-4F47-4DFF-87F0-18361F47AB15}" type="presParOf" srcId="{7A430A4A-B949-4B6D-84D5-6A451FF9D633}" destId="{7911F58F-229B-406D-8DE0-693FC79DCF04}" srcOrd="0" destOrd="0" presId="urn:microsoft.com/office/officeart/2005/8/layout/vList5"/>
    <dgm:cxn modelId="{D8436DB7-4474-4E81-890B-837154581B95}" type="presParOf" srcId="{7A430A4A-B949-4B6D-84D5-6A451FF9D633}" destId="{4B284261-C620-4A1C-AF75-B74F4DA60717}" srcOrd="1" destOrd="0" presId="urn:microsoft.com/office/officeart/2005/8/layout/vList5"/>
    <dgm:cxn modelId="{96896D44-BA0A-477D-AFC4-A1429EC3E0B6}" type="presParOf" srcId="{F5E32EAF-794D-4C44-A436-36F219E5E408}" destId="{4C4714BA-1E25-4C4D-9E8C-131822AFBB80}" srcOrd="1" destOrd="0" presId="urn:microsoft.com/office/officeart/2005/8/layout/vList5"/>
    <dgm:cxn modelId="{86983FBB-0B86-4C3A-9E79-28F20859A289}" type="presParOf" srcId="{F5E32EAF-794D-4C44-A436-36F219E5E408}" destId="{38D0752C-E0CC-4576-BA76-1CFEEF419ABD}" srcOrd="2" destOrd="0" presId="urn:microsoft.com/office/officeart/2005/8/layout/vList5"/>
    <dgm:cxn modelId="{32E2F489-5C80-43EA-9A3A-250FD51CD292}" type="presParOf" srcId="{38D0752C-E0CC-4576-BA76-1CFEEF419ABD}" destId="{B320B33A-7C8E-4568-A04F-4988E248A5A3}" srcOrd="0" destOrd="0" presId="urn:microsoft.com/office/officeart/2005/8/layout/vList5"/>
    <dgm:cxn modelId="{3D0AEEA8-D090-4C92-8CC3-A96987C30C46}" type="presParOf" srcId="{38D0752C-E0CC-4576-BA76-1CFEEF419ABD}" destId="{7983AD3D-52D6-47A6-91DD-06F847C685C6}"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14628E-0AFC-42DF-93EA-D1C3F4BAABBD}">
      <dsp:nvSpPr>
        <dsp:cNvPr id="0" name=""/>
        <dsp:cNvSpPr/>
      </dsp:nvSpPr>
      <dsp:spPr>
        <a:xfrm rot="5400000">
          <a:off x="6440679" y="-2477536"/>
          <a:ext cx="1419857" cy="6729984"/>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GB" sz="2900" kern="1200"/>
            <a:t>new or existing national, regional, institutional schemes for </a:t>
          </a:r>
          <a:r>
            <a:rPr lang="en-GB" sz="2900" u="sng" kern="1200"/>
            <a:t>doctoral</a:t>
          </a:r>
          <a:r>
            <a:rPr lang="en-GB" sz="2900" kern="1200"/>
            <a:t> training &amp; </a:t>
          </a:r>
          <a:r>
            <a:rPr lang="en-GB" sz="2900" u="sng" kern="1200"/>
            <a:t>postdoctoral</a:t>
          </a:r>
          <a:r>
            <a:rPr lang="en-GB" sz="2900" kern="1200"/>
            <a:t> fellowships</a:t>
          </a:r>
        </a:p>
      </dsp:txBody>
      <dsp:txXfrm rot="-5400000">
        <a:off x="3785616" y="246839"/>
        <a:ext cx="6660672" cy="1281233"/>
      </dsp:txXfrm>
    </dsp:sp>
    <dsp:sp modelId="{767B2982-72D5-46B4-A00F-72871DB2A2E6}">
      <dsp:nvSpPr>
        <dsp:cNvPr id="0" name=""/>
        <dsp:cNvSpPr/>
      </dsp:nvSpPr>
      <dsp:spPr>
        <a:xfrm>
          <a:off x="0" y="44"/>
          <a:ext cx="3785616" cy="1774821"/>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a:lnSpc>
              <a:spcPct val="90000"/>
            </a:lnSpc>
            <a:spcBef>
              <a:spcPct val="0"/>
            </a:spcBef>
            <a:spcAft>
              <a:spcPct val="35000"/>
            </a:spcAft>
            <a:buNone/>
          </a:pPr>
          <a:r>
            <a:rPr lang="en-IE" sz="3700" b="1" kern="1200"/>
            <a:t>Mono-beneficiary action:</a:t>
          </a:r>
          <a:endParaRPr lang="en-GB" sz="3700" kern="1200"/>
        </a:p>
      </dsp:txBody>
      <dsp:txXfrm>
        <a:off x="86640" y="86684"/>
        <a:ext cx="3612336" cy="1601541"/>
      </dsp:txXfrm>
    </dsp:sp>
    <dsp:sp modelId="{939CAE33-5D96-4F7E-9F9C-6F88A43077EA}">
      <dsp:nvSpPr>
        <dsp:cNvPr id="0" name=""/>
        <dsp:cNvSpPr/>
      </dsp:nvSpPr>
      <dsp:spPr>
        <a:xfrm rot="5400000">
          <a:off x="6440679" y="-613974"/>
          <a:ext cx="1419857" cy="6729984"/>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GB" sz="2900" kern="1200"/>
            <a:t>best practice, high standards &amp; excellent working conditions, </a:t>
          </a:r>
          <a:r>
            <a:rPr lang="en-US" sz="2900" kern="1200"/>
            <a:t>sustainable structuring effects</a:t>
          </a:r>
          <a:endParaRPr lang="en-GB" sz="2900" kern="1200"/>
        </a:p>
      </dsp:txBody>
      <dsp:txXfrm rot="-5400000">
        <a:off x="3785616" y="2110401"/>
        <a:ext cx="6660672" cy="1281233"/>
      </dsp:txXfrm>
    </dsp:sp>
    <dsp:sp modelId="{1184C83B-762F-437F-A08C-42862CE4DE74}">
      <dsp:nvSpPr>
        <dsp:cNvPr id="0" name=""/>
        <dsp:cNvSpPr/>
      </dsp:nvSpPr>
      <dsp:spPr>
        <a:xfrm>
          <a:off x="0" y="1863607"/>
          <a:ext cx="3785616" cy="1774821"/>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marL="0" lvl="0" indent="0" algn="ctr" defTabSz="1644650">
            <a:lnSpc>
              <a:spcPct val="90000"/>
            </a:lnSpc>
            <a:spcBef>
              <a:spcPct val="0"/>
            </a:spcBef>
            <a:spcAft>
              <a:spcPct val="35000"/>
            </a:spcAft>
            <a:buNone/>
          </a:pPr>
          <a:r>
            <a:rPr lang="en-IE" sz="3700" b="1" kern="1200"/>
            <a:t>Focus:</a:t>
          </a:r>
          <a:endParaRPr lang="en-GB" sz="3700" kern="1200"/>
        </a:p>
      </dsp:txBody>
      <dsp:txXfrm>
        <a:off x="86640" y="1950247"/>
        <a:ext cx="3612336" cy="160154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00784-66E7-424E-8B63-58646B2F9F1F}">
      <dsp:nvSpPr>
        <dsp:cNvPr id="0" name=""/>
        <dsp:cNvSpPr/>
      </dsp:nvSpPr>
      <dsp:spPr>
        <a:xfrm>
          <a:off x="0" y="70606"/>
          <a:ext cx="10515600" cy="63180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IE" sz="2700" u="none" kern="1200" dirty="0"/>
            <a:t>Award criterion ‘Excellence’ 1.2 </a:t>
          </a:r>
          <a:endParaRPr lang="en-GB" sz="2700" u="none" kern="1200" dirty="0"/>
        </a:p>
      </dsp:txBody>
      <dsp:txXfrm>
        <a:off x="30842" y="101448"/>
        <a:ext cx="10453916" cy="570116"/>
      </dsp:txXfrm>
    </dsp:sp>
    <dsp:sp modelId="{A66DD240-01CD-48B4-AADB-773B3D0ADAAB}">
      <dsp:nvSpPr>
        <dsp:cNvPr id="0" name=""/>
        <dsp:cNvSpPr/>
      </dsp:nvSpPr>
      <dsp:spPr>
        <a:xfrm>
          <a:off x="0" y="702406"/>
          <a:ext cx="10515600" cy="11736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IE" sz="2100" kern="1200"/>
            <a:t>‘</a:t>
          </a:r>
          <a:r>
            <a:rPr lang="en-IE" sz="2100" i="1" kern="1200"/>
            <a:t>Quality and novelty of the selection/recruitment process for the researchers (transparency, </a:t>
          </a:r>
          <a:r>
            <a:rPr lang="en-IE" sz="2100" b="1" i="1" kern="1200"/>
            <a:t>composition and organisation of selection committees</a:t>
          </a:r>
          <a:r>
            <a:rPr lang="en-IE" sz="2100" kern="1200"/>
            <a:t>,</a:t>
          </a:r>
          <a:r>
            <a:rPr lang="en-US" sz="2100" kern="1200"/>
            <a:t> </a:t>
          </a:r>
          <a:r>
            <a:rPr lang="en-IE" sz="2100" kern="1200"/>
            <a:t>..)..</a:t>
          </a:r>
          <a:r>
            <a:rPr lang="en-US" sz="2100" kern="1200"/>
            <a:t> </a:t>
          </a:r>
          <a:r>
            <a:rPr lang="en-US" sz="2100" i="1" kern="1200"/>
            <a:t>evaluation criteria, equal opportunities, the gender dimension and other diversity aspects)..’</a:t>
          </a:r>
          <a:endParaRPr lang="en-GB" sz="2100" kern="1200"/>
        </a:p>
      </dsp:txBody>
      <dsp:txXfrm>
        <a:off x="0" y="702406"/>
        <a:ext cx="10515600" cy="1173689"/>
      </dsp:txXfrm>
    </dsp:sp>
    <dsp:sp modelId="{AB521B98-5D4D-4193-9352-3A8F216A2352}">
      <dsp:nvSpPr>
        <dsp:cNvPr id="0" name=""/>
        <dsp:cNvSpPr/>
      </dsp:nvSpPr>
      <dsp:spPr>
        <a:xfrm>
          <a:off x="0" y="1876096"/>
          <a:ext cx="10515600" cy="63180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IE" sz="2700" u="none" kern="1200" dirty="0"/>
            <a:t>Doctoral programmes </a:t>
          </a:r>
          <a:endParaRPr lang="en-GB" sz="2700" u="none" kern="1200" dirty="0"/>
        </a:p>
      </dsp:txBody>
      <dsp:txXfrm>
        <a:off x="30842" y="1906938"/>
        <a:ext cx="10453916" cy="570116"/>
      </dsp:txXfrm>
    </dsp:sp>
    <dsp:sp modelId="{C15C9044-1E95-4F7D-B234-1636DD746F9F}">
      <dsp:nvSpPr>
        <dsp:cNvPr id="0" name=""/>
        <dsp:cNvSpPr/>
      </dsp:nvSpPr>
      <dsp:spPr>
        <a:xfrm>
          <a:off x="0" y="2507896"/>
          <a:ext cx="10515600" cy="628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IE" sz="2100" kern="1200" dirty="0"/>
            <a:t>Independent evaluators from outside the partnership; no COI; at all stages of the process</a:t>
          </a:r>
          <a:endParaRPr lang="en-GB" sz="2100" kern="1200" dirty="0"/>
        </a:p>
      </dsp:txBody>
      <dsp:txXfrm>
        <a:off x="0" y="2507896"/>
        <a:ext cx="10515600" cy="628762"/>
      </dsp:txXfrm>
    </dsp:sp>
    <dsp:sp modelId="{4891BB44-6C42-4D64-8006-3944FA3A2A8A}">
      <dsp:nvSpPr>
        <dsp:cNvPr id="0" name=""/>
        <dsp:cNvSpPr/>
      </dsp:nvSpPr>
      <dsp:spPr>
        <a:xfrm>
          <a:off x="0" y="3136658"/>
          <a:ext cx="10515600" cy="63180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IE" sz="2700" u="none" kern="1200" dirty="0"/>
            <a:t>Post-doctoral programmes </a:t>
          </a:r>
          <a:endParaRPr lang="en-GB" sz="2700" u="none" kern="1200" dirty="0"/>
        </a:p>
      </dsp:txBody>
      <dsp:txXfrm>
        <a:off x="30842" y="3167500"/>
        <a:ext cx="10453916" cy="570116"/>
      </dsp:txXfrm>
    </dsp:sp>
    <dsp:sp modelId="{14C42B78-60DF-4BBD-9458-5AE15EF98FB0}">
      <dsp:nvSpPr>
        <dsp:cNvPr id="0" name=""/>
        <dsp:cNvSpPr/>
      </dsp:nvSpPr>
      <dsp:spPr>
        <a:xfrm>
          <a:off x="0" y="3768459"/>
          <a:ext cx="10515600" cy="628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IE" sz="2100" kern="1200" dirty="0"/>
            <a:t>Independent evaluators based in other countries; no COI; at all stages of the process</a:t>
          </a:r>
          <a:endParaRPr lang="en-GB" sz="2100" kern="1200" dirty="0"/>
        </a:p>
      </dsp:txBody>
      <dsp:txXfrm>
        <a:off x="0" y="3768459"/>
        <a:ext cx="10515600" cy="62876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EDCD93-8B02-453A-8C0C-A2873BA04EB9}">
      <dsp:nvSpPr>
        <dsp:cNvPr id="0" name=""/>
        <dsp:cNvSpPr/>
      </dsp:nvSpPr>
      <dsp:spPr>
        <a:xfrm>
          <a:off x="0" y="32781"/>
          <a:ext cx="10515600" cy="77220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IE" sz="3300" kern="1200"/>
            <a:t>Award criterion ‘Excellence’ 1.5 </a:t>
          </a:r>
          <a:endParaRPr lang="en-GB" sz="3300" kern="1200"/>
        </a:p>
      </dsp:txBody>
      <dsp:txXfrm>
        <a:off x="37696" y="70477"/>
        <a:ext cx="10440208" cy="696808"/>
      </dsp:txXfrm>
    </dsp:sp>
    <dsp:sp modelId="{694D57B0-499A-4BBC-AE4D-6466E0E88DE2}">
      <dsp:nvSpPr>
        <dsp:cNvPr id="0" name=""/>
        <dsp:cNvSpPr/>
      </dsp:nvSpPr>
      <dsp:spPr>
        <a:xfrm>
          <a:off x="0" y="804981"/>
          <a:ext cx="10515600" cy="28007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41910" rIns="234696" bIns="41910" numCol="1" spcCol="1270" anchor="t" anchorCtr="0">
          <a:noAutofit/>
        </a:bodyPr>
        <a:lstStyle/>
        <a:p>
          <a:pPr marL="228600" lvl="1" indent="-228600" algn="l" defTabSz="1155700">
            <a:lnSpc>
              <a:spcPct val="90000"/>
            </a:lnSpc>
            <a:spcBef>
              <a:spcPct val="0"/>
            </a:spcBef>
            <a:spcAft>
              <a:spcPct val="20000"/>
            </a:spcAft>
            <a:buChar char="•"/>
          </a:pPr>
          <a:r>
            <a:rPr lang="en-IE" sz="2600" i="1" kern="1200"/>
            <a:t>‘Quality, novelty and pertinence of the </a:t>
          </a:r>
          <a:r>
            <a:rPr lang="en-IE" sz="2600" b="1" i="1" kern="1200"/>
            <a:t>supervision</a:t>
          </a:r>
          <a:r>
            <a:rPr lang="en-IE" sz="2600" i="1" kern="1200"/>
            <a:t>, career guidance and career development arrangements’</a:t>
          </a:r>
          <a:endParaRPr lang="en-GB" sz="2600" kern="1200"/>
        </a:p>
        <a:p>
          <a:pPr marL="228600" lvl="1" indent="-228600" algn="l" defTabSz="1155700">
            <a:lnSpc>
              <a:spcPct val="90000"/>
            </a:lnSpc>
            <a:spcBef>
              <a:spcPct val="0"/>
            </a:spcBef>
            <a:spcAft>
              <a:spcPct val="20000"/>
            </a:spcAft>
            <a:buChar char="•"/>
          </a:pPr>
          <a:r>
            <a:rPr lang="en-IE" sz="2600" kern="1200" dirty="0"/>
            <a:t>Applicants may contact a supervisor but no pre-selection;</a:t>
          </a:r>
          <a:endParaRPr lang="en-GB" sz="2600" kern="1200" dirty="0"/>
        </a:p>
        <a:p>
          <a:pPr marL="228600" lvl="1" indent="-228600" algn="l" defTabSz="1155700">
            <a:lnSpc>
              <a:spcPct val="90000"/>
            </a:lnSpc>
            <a:spcBef>
              <a:spcPct val="0"/>
            </a:spcBef>
            <a:spcAft>
              <a:spcPct val="20000"/>
            </a:spcAft>
            <a:buChar char="•"/>
          </a:pPr>
          <a:r>
            <a:rPr lang="en-IE" sz="2600" kern="1200"/>
            <a:t>In case of contact: clear rationale + explanation to be added in the COFUND proposal;</a:t>
          </a:r>
          <a:endParaRPr lang="en-GB" sz="2600" kern="1200"/>
        </a:p>
        <a:p>
          <a:pPr marL="228600" lvl="1" indent="-228600" algn="l" defTabSz="1155700">
            <a:lnSpc>
              <a:spcPct val="90000"/>
            </a:lnSpc>
            <a:spcBef>
              <a:spcPct val="0"/>
            </a:spcBef>
            <a:spcAft>
              <a:spcPct val="20000"/>
            </a:spcAft>
            <a:buChar char="•"/>
          </a:pPr>
          <a:r>
            <a:rPr lang="en-IE" sz="2600" kern="1200"/>
            <a:t>Supervisor cannot be involved in the drafting of the application;</a:t>
          </a:r>
          <a:endParaRPr lang="en-GB" sz="2600" kern="1200"/>
        </a:p>
        <a:p>
          <a:pPr marL="228600" lvl="1" indent="-228600" algn="l" defTabSz="1155700">
            <a:lnSpc>
              <a:spcPct val="90000"/>
            </a:lnSpc>
            <a:spcBef>
              <a:spcPct val="0"/>
            </a:spcBef>
            <a:spcAft>
              <a:spcPct val="20000"/>
            </a:spcAft>
            <a:buChar char="•"/>
          </a:pPr>
          <a:r>
            <a:rPr lang="en-IE" sz="2600" kern="1200"/>
            <a:t>No pre-approval from the supervisor in the submission process.</a:t>
          </a:r>
          <a:endParaRPr lang="en-GB" sz="2600" kern="1200"/>
        </a:p>
      </dsp:txBody>
      <dsp:txXfrm>
        <a:off x="0" y="804981"/>
        <a:ext cx="10515600" cy="280071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D356CC-F8B1-407A-8E38-30D3F0817421}">
      <dsp:nvSpPr>
        <dsp:cNvPr id="0" name=""/>
        <dsp:cNvSpPr/>
      </dsp:nvSpPr>
      <dsp:spPr>
        <a:xfrm rot="5400000">
          <a:off x="6186358" y="-2512637"/>
          <a:ext cx="1022715" cy="6303733"/>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GB" sz="2100" kern="1200"/>
            <a:t>not lower than EUR 3500 (for doctoral candidates) and EUR 4980 (for postdoctoral researchers);</a:t>
          </a:r>
        </a:p>
      </dsp:txBody>
      <dsp:txXfrm rot="-5400000">
        <a:off x="3545850" y="177796"/>
        <a:ext cx="6253808" cy="922865"/>
      </dsp:txXfrm>
    </dsp:sp>
    <dsp:sp modelId="{32CBF617-5393-4CDF-AC07-C221FDE7FEF9}">
      <dsp:nvSpPr>
        <dsp:cNvPr id="0" name=""/>
        <dsp:cNvSpPr/>
      </dsp:nvSpPr>
      <dsp:spPr>
        <a:xfrm>
          <a:off x="0" y="31"/>
          <a:ext cx="3545849" cy="1278394"/>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dirty="0"/>
            <a:t>For researchers recruited under an employment contract: </a:t>
          </a:r>
        </a:p>
      </dsp:txBody>
      <dsp:txXfrm>
        <a:off x="62406" y="62437"/>
        <a:ext cx="3421037" cy="1153582"/>
      </dsp:txXfrm>
    </dsp:sp>
    <dsp:sp modelId="{94A49EBD-E7C0-479D-B1AD-221A677E9163}">
      <dsp:nvSpPr>
        <dsp:cNvPr id="0" name=""/>
        <dsp:cNvSpPr/>
      </dsp:nvSpPr>
      <dsp:spPr>
        <a:xfrm rot="5400000">
          <a:off x="6186358" y="-1170323"/>
          <a:ext cx="1022715" cy="6303733"/>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GB" sz="2100" kern="1200" dirty="0"/>
            <a:t>not lower than EUR 1750 (for doctoral candidates) and EUR 2490 (for postdoctoral researchers).</a:t>
          </a:r>
        </a:p>
      </dsp:txBody>
      <dsp:txXfrm rot="-5400000">
        <a:off x="3545850" y="1520110"/>
        <a:ext cx="6253808" cy="922865"/>
      </dsp:txXfrm>
    </dsp:sp>
    <dsp:sp modelId="{9CE47530-3BEE-4CB1-AFEA-D477C51551F5}">
      <dsp:nvSpPr>
        <dsp:cNvPr id="0" name=""/>
        <dsp:cNvSpPr/>
      </dsp:nvSpPr>
      <dsp:spPr>
        <a:xfrm>
          <a:off x="0" y="1342345"/>
          <a:ext cx="3545849" cy="1278394"/>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GB" sz="2400" kern="1200"/>
            <a:t>For researchers recruited under a fixed-amount fellowship: </a:t>
          </a:r>
        </a:p>
      </dsp:txBody>
      <dsp:txXfrm>
        <a:off x="62406" y="1404751"/>
        <a:ext cx="3421037" cy="115358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C43713-026C-4E07-86DA-653F3B34CD3E}">
      <dsp:nvSpPr>
        <dsp:cNvPr id="0" name=""/>
        <dsp:cNvSpPr/>
      </dsp:nvSpPr>
      <dsp:spPr>
        <a:xfrm>
          <a:off x="786" y="596641"/>
          <a:ext cx="2862626" cy="143131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GB" sz="1900" kern="1200" dirty="0"/>
            <a:t>The effective evaluation/assessment/ selection of proposals (by the co-funded programmes)</a:t>
          </a:r>
        </a:p>
      </dsp:txBody>
      <dsp:txXfrm>
        <a:off x="42708" y="638563"/>
        <a:ext cx="2778782" cy="1347469"/>
      </dsp:txXfrm>
    </dsp:sp>
    <dsp:sp modelId="{02B9BBDB-9A89-4F34-B66D-0404AA4103A5}">
      <dsp:nvSpPr>
        <dsp:cNvPr id="0" name=""/>
        <dsp:cNvSpPr/>
      </dsp:nvSpPr>
      <dsp:spPr>
        <a:xfrm>
          <a:off x="287049" y="2027955"/>
          <a:ext cx="286262" cy="1073485"/>
        </a:xfrm>
        <a:custGeom>
          <a:avLst/>
          <a:gdLst/>
          <a:ahLst/>
          <a:cxnLst/>
          <a:rect l="0" t="0" r="0" b="0"/>
          <a:pathLst>
            <a:path>
              <a:moveTo>
                <a:pt x="0" y="0"/>
              </a:moveTo>
              <a:lnTo>
                <a:pt x="0" y="1073485"/>
              </a:lnTo>
              <a:lnTo>
                <a:pt x="286262" y="1073485"/>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A774FB-DE3F-47CB-81DB-9E63DE5544FC}">
      <dsp:nvSpPr>
        <dsp:cNvPr id="0" name=""/>
        <dsp:cNvSpPr/>
      </dsp:nvSpPr>
      <dsp:spPr>
        <a:xfrm>
          <a:off x="573311" y="2385783"/>
          <a:ext cx="2290101" cy="143131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GB" sz="2100" b="1" kern="1200"/>
            <a:t>CANNOT </a:t>
          </a:r>
          <a:r>
            <a:rPr lang="en-GB" sz="2100" b="1" kern="1200" dirty="0"/>
            <a:t>BE</a:t>
          </a:r>
          <a:r>
            <a:rPr lang="en-GB" sz="2100" kern="1200" dirty="0"/>
            <a:t> </a:t>
          </a:r>
          <a:r>
            <a:rPr lang="en-GB" sz="2100" b="1" kern="1200" dirty="0"/>
            <a:t>DELEGATED TO AI TOOLS</a:t>
          </a:r>
          <a:endParaRPr lang="en-GB" sz="2100" kern="1200" dirty="0"/>
        </a:p>
      </dsp:txBody>
      <dsp:txXfrm>
        <a:off x="615233" y="2427705"/>
        <a:ext cx="2206257" cy="1347469"/>
      </dsp:txXfrm>
    </dsp:sp>
    <dsp:sp modelId="{F9A3E871-1FCF-4DA3-B32D-DF3918FAC7BF}">
      <dsp:nvSpPr>
        <dsp:cNvPr id="0" name=""/>
        <dsp:cNvSpPr/>
      </dsp:nvSpPr>
      <dsp:spPr>
        <a:xfrm>
          <a:off x="3579069" y="596641"/>
          <a:ext cx="2862626" cy="143131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195" tIns="24130" rIns="36195" bIns="24130" numCol="1" spcCol="1270" anchor="ctr" anchorCtr="0">
          <a:noAutofit/>
        </a:bodyPr>
        <a:lstStyle/>
        <a:p>
          <a:pPr marL="0" lvl="0" indent="0" algn="ctr" defTabSz="844550">
            <a:lnSpc>
              <a:spcPct val="90000"/>
            </a:lnSpc>
            <a:spcBef>
              <a:spcPct val="0"/>
            </a:spcBef>
            <a:spcAft>
              <a:spcPct val="35000"/>
            </a:spcAft>
            <a:buNone/>
          </a:pPr>
          <a:r>
            <a:rPr lang="en-GB" sz="1900" kern="1200" dirty="0"/>
            <a:t>Programmes must set up evaluation/ selection committees</a:t>
          </a:r>
        </a:p>
      </dsp:txBody>
      <dsp:txXfrm>
        <a:off x="3620991" y="638563"/>
        <a:ext cx="2778782" cy="1347469"/>
      </dsp:txXfrm>
    </dsp:sp>
    <dsp:sp modelId="{C2FD0468-607D-49A5-91B4-A6923E5DB7EC}">
      <dsp:nvSpPr>
        <dsp:cNvPr id="0" name=""/>
        <dsp:cNvSpPr/>
      </dsp:nvSpPr>
      <dsp:spPr>
        <a:xfrm>
          <a:off x="3865332" y="2027955"/>
          <a:ext cx="286262" cy="1073485"/>
        </a:xfrm>
        <a:custGeom>
          <a:avLst/>
          <a:gdLst/>
          <a:ahLst/>
          <a:cxnLst/>
          <a:rect l="0" t="0" r="0" b="0"/>
          <a:pathLst>
            <a:path>
              <a:moveTo>
                <a:pt x="0" y="0"/>
              </a:moveTo>
              <a:lnTo>
                <a:pt x="0" y="1073485"/>
              </a:lnTo>
              <a:lnTo>
                <a:pt x="286262" y="1073485"/>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4F1E55C-605E-4D2B-9AE1-34D862F1B6AA}">
      <dsp:nvSpPr>
        <dsp:cNvPr id="0" name=""/>
        <dsp:cNvSpPr/>
      </dsp:nvSpPr>
      <dsp:spPr>
        <a:xfrm>
          <a:off x="4151595" y="2385783"/>
          <a:ext cx="2290101" cy="143131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GB" sz="2100" kern="1200"/>
            <a:t>composed </a:t>
          </a:r>
          <a:r>
            <a:rPr lang="en-GB" sz="2100" kern="1200" dirty="0"/>
            <a:t>of </a:t>
          </a:r>
          <a:r>
            <a:rPr lang="en-GB" sz="2100" b="1" kern="1200" dirty="0"/>
            <a:t>INDEPENDENT EXPERTS </a:t>
          </a:r>
          <a:r>
            <a:rPr lang="en-GB" sz="2100" kern="1200" dirty="0"/>
            <a:t>to perform this task.</a:t>
          </a:r>
        </a:p>
      </dsp:txBody>
      <dsp:txXfrm>
        <a:off x="4193517" y="2427705"/>
        <a:ext cx="2206257" cy="13474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6906A2-2F20-439F-8133-75C571F31811}">
      <dsp:nvSpPr>
        <dsp:cNvPr id="0" name=""/>
        <dsp:cNvSpPr/>
      </dsp:nvSpPr>
      <dsp:spPr>
        <a:xfrm>
          <a:off x="2075116" y="460226"/>
          <a:ext cx="4832376" cy="4832376"/>
        </a:xfrm>
        <a:prstGeom prst="pie">
          <a:avLst>
            <a:gd name="adj1" fmla="val 16200000"/>
            <a:gd name="adj2" fmla="val 5400000"/>
          </a:avLst>
        </a:prstGeom>
        <a:solidFill>
          <a:srgbClr val="002C9C"/>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en-IE" sz="1600" b="1" kern="1200" dirty="0">
            <a:latin typeface="Verdana" panose="020B0604030504040204" pitchFamily="34" charset="0"/>
            <a:ea typeface="Verdana" panose="020B0604030504040204" pitchFamily="34" charset="0"/>
          </a:endParaRPr>
        </a:p>
      </dsp:txBody>
      <dsp:txXfrm>
        <a:off x="4491304" y="1179329"/>
        <a:ext cx="1697084" cy="3394169"/>
      </dsp:txXfrm>
    </dsp:sp>
    <dsp:sp modelId="{B20D8E28-F4A7-453C-A266-1ED47073F51C}">
      <dsp:nvSpPr>
        <dsp:cNvPr id="0" name=""/>
        <dsp:cNvSpPr/>
      </dsp:nvSpPr>
      <dsp:spPr>
        <a:xfrm>
          <a:off x="1960060" y="460226"/>
          <a:ext cx="4832376" cy="4832376"/>
        </a:xfrm>
        <a:prstGeom prst="pie">
          <a:avLst>
            <a:gd name="adj1" fmla="val 5400000"/>
            <a:gd name="adj2" fmla="val 16200000"/>
          </a:avLst>
        </a:prstGeom>
        <a:gradFill rotWithShape="0">
          <a:gsLst>
            <a:gs pos="0">
              <a:schemeClr val="accent2">
                <a:shade val="80000"/>
                <a:hueOff val="0"/>
                <a:satOff val="-82533"/>
                <a:lumOff val="41409"/>
                <a:alphaOff val="0"/>
                <a:satMod val="103000"/>
                <a:lumMod val="102000"/>
                <a:tint val="94000"/>
              </a:schemeClr>
            </a:gs>
            <a:gs pos="50000">
              <a:schemeClr val="accent2">
                <a:shade val="80000"/>
                <a:hueOff val="0"/>
                <a:satOff val="-82533"/>
                <a:lumOff val="41409"/>
                <a:alphaOff val="0"/>
                <a:satMod val="110000"/>
                <a:lumMod val="100000"/>
                <a:shade val="100000"/>
              </a:schemeClr>
            </a:gs>
            <a:gs pos="100000">
              <a:schemeClr val="accent2">
                <a:shade val="80000"/>
                <a:hueOff val="0"/>
                <a:satOff val="-82533"/>
                <a:lumOff val="4140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endParaRPr lang="en-IE" sz="2400" b="1" kern="1200" dirty="0">
            <a:latin typeface="Verdana" panose="020B0604030504040204" pitchFamily="34" charset="0"/>
            <a:ea typeface="Verdana" panose="020B0604030504040204" pitchFamily="34" charset="0"/>
          </a:endParaRPr>
        </a:p>
      </dsp:txBody>
      <dsp:txXfrm>
        <a:off x="2650399" y="1179329"/>
        <a:ext cx="1697084" cy="33941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27CDBF-EE34-48AA-A8E4-9195C5D05574}">
      <dsp:nvSpPr>
        <dsp:cNvPr id="0" name=""/>
        <dsp:cNvSpPr/>
      </dsp:nvSpPr>
      <dsp:spPr>
        <a:xfrm rot="10800000">
          <a:off x="2186520" y="1151"/>
          <a:ext cx="6648581" cy="2047512"/>
        </a:xfrm>
        <a:prstGeom prst="homePlate">
          <a:avLst/>
        </a:prstGeom>
        <a:solidFill>
          <a:srgbClr val="9696B8"/>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02896" tIns="91440" rIns="170688" bIns="91440" numCol="1" spcCol="1270" anchor="ctr" anchorCtr="0">
          <a:noAutofit/>
        </a:bodyPr>
        <a:lstStyle/>
        <a:p>
          <a:pPr marL="0" lvl="0" indent="0" algn="ctr" defTabSz="1066800">
            <a:lnSpc>
              <a:spcPct val="90000"/>
            </a:lnSpc>
            <a:spcBef>
              <a:spcPct val="0"/>
            </a:spcBef>
            <a:spcAft>
              <a:spcPct val="35000"/>
            </a:spcAft>
            <a:buNone/>
          </a:pPr>
          <a:r>
            <a:rPr lang="en-IE" sz="2400" kern="1200" dirty="0">
              <a:solidFill>
                <a:srgbClr val="002C9C"/>
              </a:solidFill>
              <a:latin typeface="+mj-lt"/>
              <a:ea typeface="Verdana" panose="020B0604030504040204" pitchFamily="34" charset="0"/>
            </a:rPr>
            <a:t>Single legal entity established in an EU Member State</a:t>
          </a:r>
        </a:p>
      </dsp:txBody>
      <dsp:txXfrm rot="10800000">
        <a:off x="2698398" y="1151"/>
        <a:ext cx="6136703" cy="2047512"/>
      </dsp:txXfrm>
    </dsp:sp>
    <dsp:sp modelId="{C2BA419E-CFEF-4358-ACAC-6CCA801ED9BC}">
      <dsp:nvSpPr>
        <dsp:cNvPr id="0" name=""/>
        <dsp:cNvSpPr/>
      </dsp:nvSpPr>
      <dsp:spPr>
        <a:xfrm>
          <a:off x="1162764" y="1151"/>
          <a:ext cx="2047512" cy="2047512"/>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5000" r="-2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60E23829-B421-4A39-87A9-05FC1160617A}">
      <dsp:nvSpPr>
        <dsp:cNvPr id="0" name=""/>
        <dsp:cNvSpPr/>
      </dsp:nvSpPr>
      <dsp:spPr>
        <a:xfrm rot="10800000">
          <a:off x="2186520" y="2659861"/>
          <a:ext cx="6648581" cy="2047512"/>
        </a:xfrm>
        <a:prstGeom prst="homePlat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902896" tIns="91440" rIns="170688" bIns="91440" numCol="1" spcCol="1270" anchor="ctr" anchorCtr="0">
          <a:noAutofit/>
        </a:bodyPr>
        <a:lstStyle/>
        <a:p>
          <a:pPr marL="0" lvl="0" indent="0" algn="ctr" defTabSz="1066800">
            <a:lnSpc>
              <a:spcPct val="90000"/>
            </a:lnSpc>
            <a:spcBef>
              <a:spcPct val="0"/>
            </a:spcBef>
            <a:spcAft>
              <a:spcPct val="35000"/>
            </a:spcAft>
            <a:buNone/>
          </a:pPr>
          <a:r>
            <a:rPr lang="en-IE" sz="2400" kern="1200" dirty="0">
              <a:latin typeface="+mj-lt"/>
              <a:ea typeface="Verdana" panose="020B0604030504040204" pitchFamily="34" charset="0"/>
            </a:rPr>
            <a:t>Single legal entity established in HE associated country</a:t>
          </a:r>
        </a:p>
      </dsp:txBody>
      <dsp:txXfrm rot="10800000">
        <a:off x="2698398" y="2659861"/>
        <a:ext cx="6136703" cy="2047512"/>
      </dsp:txXfrm>
    </dsp:sp>
    <dsp:sp modelId="{E9839C49-6D57-4323-BBE8-DB35C9A4CF8C}">
      <dsp:nvSpPr>
        <dsp:cNvPr id="0" name=""/>
        <dsp:cNvSpPr/>
      </dsp:nvSpPr>
      <dsp:spPr>
        <a:xfrm>
          <a:off x="1162764" y="2659861"/>
          <a:ext cx="2047512" cy="2047512"/>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2209A6-42BC-4CD7-A370-073721CCC44D}">
      <dsp:nvSpPr>
        <dsp:cNvPr id="0" name=""/>
        <dsp:cNvSpPr/>
      </dsp:nvSpPr>
      <dsp:spPr>
        <a:xfrm>
          <a:off x="5445963" y="2041731"/>
          <a:ext cx="4265311" cy="493507"/>
        </a:xfrm>
        <a:custGeom>
          <a:avLst/>
          <a:gdLst/>
          <a:ahLst/>
          <a:cxnLst/>
          <a:rect l="0" t="0" r="0" b="0"/>
          <a:pathLst>
            <a:path>
              <a:moveTo>
                <a:pt x="0" y="0"/>
              </a:moveTo>
              <a:lnTo>
                <a:pt x="0" y="246753"/>
              </a:lnTo>
              <a:lnTo>
                <a:pt x="4265311" y="246753"/>
              </a:lnTo>
              <a:lnTo>
                <a:pt x="4265311" y="493507"/>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992B839-DC77-45C3-8504-52E12AA0DDB7}">
      <dsp:nvSpPr>
        <dsp:cNvPr id="0" name=""/>
        <dsp:cNvSpPr/>
      </dsp:nvSpPr>
      <dsp:spPr>
        <a:xfrm>
          <a:off x="5445963" y="2041731"/>
          <a:ext cx="1421770" cy="493507"/>
        </a:xfrm>
        <a:custGeom>
          <a:avLst/>
          <a:gdLst/>
          <a:ahLst/>
          <a:cxnLst/>
          <a:rect l="0" t="0" r="0" b="0"/>
          <a:pathLst>
            <a:path>
              <a:moveTo>
                <a:pt x="0" y="0"/>
              </a:moveTo>
              <a:lnTo>
                <a:pt x="0" y="246753"/>
              </a:lnTo>
              <a:lnTo>
                <a:pt x="1421770" y="246753"/>
              </a:lnTo>
              <a:lnTo>
                <a:pt x="1421770" y="493507"/>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762D09-F668-4F7C-890D-CD4C6867786E}">
      <dsp:nvSpPr>
        <dsp:cNvPr id="0" name=""/>
        <dsp:cNvSpPr/>
      </dsp:nvSpPr>
      <dsp:spPr>
        <a:xfrm>
          <a:off x="4024192" y="2041731"/>
          <a:ext cx="1421770" cy="493507"/>
        </a:xfrm>
        <a:custGeom>
          <a:avLst/>
          <a:gdLst/>
          <a:ahLst/>
          <a:cxnLst/>
          <a:rect l="0" t="0" r="0" b="0"/>
          <a:pathLst>
            <a:path>
              <a:moveTo>
                <a:pt x="1421770" y="0"/>
              </a:moveTo>
              <a:lnTo>
                <a:pt x="1421770" y="246753"/>
              </a:lnTo>
              <a:lnTo>
                <a:pt x="0" y="246753"/>
              </a:lnTo>
              <a:lnTo>
                <a:pt x="0" y="493507"/>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0B351A2-72B6-490D-B6FC-AB710FF84323}">
      <dsp:nvSpPr>
        <dsp:cNvPr id="0" name=""/>
        <dsp:cNvSpPr/>
      </dsp:nvSpPr>
      <dsp:spPr>
        <a:xfrm>
          <a:off x="1180651" y="2041731"/>
          <a:ext cx="4265311" cy="493507"/>
        </a:xfrm>
        <a:custGeom>
          <a:avLst/>
          <a:gdLst/>
          <a:ahLst/>
          <a:cxnLst/>
          <a:rect l="0" t="0" r="0" b="0"/>
          <a:pathLst>
            <a:path>
              <a:moveTo>
                <a:pt x="4265311" y="0"/>
              </a:moveTo>
              <a:lnTo>
                <a:pt x="4265311" y="246753"/>
              </a:lnTo>
              <a:lnTo>
                <a:pt x="0" y="246753"/>
              </a:lnTo>
              <a:lnTo>
                <a:pt x="0" y="493507"/>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11B2849-D8EA-4362-9114-C1E2ADAAB172}">
      <dsp:nvSpPr>
        <dsp:cNvPr id="0" name=""/>
        <dsp:cNvSpPr/>
      </dsp:nvSpPr>
      <dsp:spPr>
        <a:xfrm>
          <a:off x="2548030" y="866714"/>
          <a:ext cx="5795865" cy="1175017"/>
        </a:xfrm>
        <a:prstGeom prst="rect">
          <a:avLst/>
        </a:prstGeom>
        <a:solidFill>
          <a:srgbClr val="9696B8"/>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BE" sz="2400" b="1" kern="1200" dirty="0">
              <a:solidFill>
                <a:srgbClr val="002C9C"/>
              </a:solidFill>
              <a:latin typeface="+mj-lt"/>
              <a:ea typeface="Verdana" panose="020B0604030504040204" pitchFamily="34" charset="0"/>
            </a:rPr>
            <a:t>Research </a:t>
          </a:r>
          <a:r>
            <a:rPr lang="fr-BE" sz="2400" b="1" kern="1200" dirty="0" err="1">
              <a:solidFill>
                <a:srgbClr val="002C9C"/>
              </a:solidFill>
              <a:latin typeface="+mj-lt"/>
              <a:ea typeface="Verdana" panose="020B0604030504040204" pitchFamily="34" charset="0"/>
            </a:rPr>
            <a:t>funding</a:t>
          </a:r>
          <a:r>
            <a:rPr lang="fr-BE" sz="2400" b="1" kern="1200" dirty="0">
              <a:solidFill>
                <a:srgbClr val="002C9C"/>
              </a:solidFill>
              <a:latin typeface="+mj-lt"/>
              <a:ea typeface="Verdana" panose="020B0604030504040204" pitchFamily="34" charset="0"/>
            </a:rPr>
            <a:t> organisation</a:t>
          </a:r>
          <a:endParaRPr lang="en-IE" sz="2400" b="1" kern="1200" dirty="0">
            <a:solidFill>
              <a:srgbClr val="002C9C"/>
            </a:solidFill>
            <a:latin typeface="+mj-lt"/>
            <a:ea typeface="Verdana" panose="020B0604030504040204" pitchFamily="34" charset="0"/>
          </a:endParaRPr>
        </a:p>
      </dsp:txBody>
      <dsp:txXfrm>
        <a:off x="2548030" y="866714"/>
        <a:ext cx="5795865" cy="1175017"/>
      </dsp:txXfrm>
    </dsp:sp>
    <dsp:sp modelId="{6BC4D9E1-6D16-42E4-90B8-34EBAF6FE7FF}">
      <dsp:nvSpPr>
        <dsp:cNvPr id="0" name=""/>
        <dsp:cNvSpPr/>
      </dsp:nvSpPr>
      <dsp:spPr>
        <a:xfrm>
          <a:off x="5634" y="2535239"/>
          <a:ext cx="2350034" cy="1175017"/>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BE" sz="2400" b="1" kern="1200" dirty="0" err="1">
              <a:latin typeface="+mj-lt"/>
              <a:ea typeface="Verdana" panose="020B0604030504040204" pitchFamily="34" charset="0"/>
            </a:rPr>
            <a:t>University</a:t>
          </a:r>
          <a:r>
            <a:rPr lang="fr-BE" sz="2400" b="1" kern="1200" dirty="0">
              <a:latin typeface="+mj-lt"/>
              <a:ea typeface="Verdana" panose="020B0604030504040204" pitchFamily="34" charset="0"/>
            </a:rPr>
            <a:t> 1</a:t>
          </a:r>
          <a:endParaRPr lang="en-IE" sz="2400" b="1" kern="1200" dirty="0">
            <a:latin typeface="+mj-lt"/>
            <a:ea typeface="Verdana" panose="020B0604030504040204" pitchFamily="34" charset="0"/>
          </a:endParaRPr>
        </a:p>
      </dsp:txBody>
      <dsp:txXfrm>
        <a:off x="5634" y="2535239"/>
        <a:ext cx="2350034" cy="1175017"/>
      </dsp:txXfrm>
    </dsp:sp>
    <dsp:sp modelId="{E8307088-943F-42BE-86A5-0BFF5565D678}">
      <dsp:nvSpPr>
        <dsp:cNvPr id="0" name=""/>
        <dsp:cNvSpPr/>
      </dsp:nvSpPr>
      <dsp:spPr>
        <a:xfrm>
          <a:off x="2849175" y="2535239"/>
          <a:ext cx="2350034" cy="1175017"/>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BE" sz="2400" b="1" kern="1200" dirty="0" err="1">
              <a:latin typeface="+mj-lt"/>
              <a:ea typeface="Verdana" panose="020B0604030504040204" pitchFamily="34" charset="0"/>
            </a:rPr>
            <a:t>University</a:t>
          </a:r>
          <a:r>
            <a:rPr lang="fr-BE" sz="2400" b="1" kern="1200" dirty="0">
              <a:latin typeface="+mj-lt"/>
              <a:ea typeface="Verdana" panose="020B0604030504040204" pitchFamily="34" charset="0"/>
            </a:rPr>
            <a:t> 2</a:t>
          </a:r>
          <a:endParaRPr lang="en-IE" sz="2400" b="1" kern="1200" dirty="0">
            <a:latin typeface="+mj-lt"/>
            <a:ea typeface="Verdana" panose="020B0604030504040204" pitchFamily="34" charset="0"/>
          </a:endParaRPr>
        </a:p>
      </dsp:txBody>
      <dsp:txXfrm>
        <a:off x="2849175" y="2535239"/>
        <a:ext cx="2350034" cy="1175017"/>
      </dsp:txXfrm>
    </dsp:sp>
    <dsp:sp modelId="{3C27BC19-BFFB-4235-B6FB-AA4F7517ACB3}">
      <dsp:nvSpPr>
        <dsp:cNvPr id="0" name=""/>
        <dsp:cNvSpPr/>
      </dsp:nvSpPr>
      <dsp:spPr>
        <a:xfrm>
          <a:off x="5692716" y="2535239"/>
          <a:ext cx="2350034" cy="1175017"/>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fr-BE" sz="2400" b="1" kern="1200" dirty="0" err="1">
              <a:latin typeface="+mj-lt"/>
              <a:ea typeface="Verdana" panose="020B0604030504040204" pitchFamily="34" charset="0"/>
            </a:rPr>
            <a:t>Laboratory</a:t>
          </a:r>
          <a:r>
            <a:rPr lang="fr-BE" sz="2400" b="1" kern="1200" dirty="0">
              <a:latin typeface="+mj-lt"/>
              <a:ea typeface="Verdana" panose="020B0604030504040204" pitchFamily="34" charset="0"/>
            </a:rPr>
            <a:t> 1</a:t>
          </a:r>
          <a:endParaRPr lang="en-IE" sz="2400" b="1" kern="1200" dirty="0">
            <a:latin typeface="+mj-lt"/>
            <a:ea typeface="Verdana" panose="020B0604030504040204" pitchFamily="34" charset="0"/>
          </a:endParaRPr>
        </a:p>
      </dsp:txBody>
      <dsp:txXfrm>
        <a:off x="5692716" y="2535239"/>
        <a:ext cx="2350034" cy="1175017"/>
      </dsp:txXfrm>
    </dsp:sp>
    <dsp:sp modelId="{3AEA76CA-45B6-48F3-B740-69C27609FDBC}">
      <dsp:nvSpPr>
        <dsp:cNvPr id="0" name=""/>
        <dsp:cNvSpPr/>
      </dsp:nvSpPr>
      <dsp:spPr>
        <a:xfrm>
          <a:off x="8536257" y="2535239"/>
          <a:ext cx="2350034" cy="1175017"/>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fr-BE" sz="4000" b="1" kern="1200" dirty="0">
              <a:latin typeface="+mj-lt"/>
              <a:ea typeface="Verdana" panose="020B0604030504040204" pitchFamily="34" charset="0"/>
            </a:rPr>
            <a:t>…</a:t>
          </a:r>
          <a:endParaRPr lang="en-IE" sz="2400" b="1" kern="1200" dirty="0">
            <a:latin typeface="+mj-lt"/>
            <a:ea typeface="Verdana" panose="020B0604030504040204" pitchFamily="34" charset="0"/>
          </a:endParaRPr>
        </a:p>
      </dsp:txBody>
      <dsp:txXfrm>
        <a:off x="8536257" y="2535239"/>
        <a:ext cx="2350034" cy="117501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650C30-18E1-420C-9C93-043BCFC14D64}">
      <dsp:nvSpPr>
        <dsp:cNvPr id="0" name=""/>
        <dsp:cNvSpPr/>
      </dsp:nvSpPr>
      <dsp:spPr>
        <a:xfrm>
          <a:off x="0" y="17025"/>
          <a:ext cx="6037385" cy="173745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marL="0" lvl="0" indent="0" algn="l" defTabSz="2000250">
            <a:lnSpc>
              <a:spcPct val="90000"/>
            </a:lnSpc>
            <a:spcBef>
              <a:spcPct val="0"/>
            </a:spcBef>
            <a:spcAft>
              <a:spcPct val="35000"/>
            </a:spcAft>
            <a:buNone/>
          </a:pPr>
          <a:r>
            <a:rPr lang="fr-BE" sz="4500" b="1" kern="1200"/>
            <a:t>Implementing partners</a:t>
          </a:r>
          <a:endParaRPr lang="en-GB" sz="4500" kern="1200"/>
        </a:p>
      </dsp:txBody>
      <dsp:txXfrm>
        <a:off x="84815" y="101840"/>
        <a:ext cx="5867755" cy="1567820"/>
      </dsp:txXfrm>
    </dsp:sp>
    <dsp:sp modelId="{068344AB-455E-43E0-8D8C-76B0BE5B2B38}">
      <dsp:nvSpPr>
        <dsp:cNvPr id="0" name=""/>
        <dsp:cNvSpPr/>
      </dsp:nvSpPr>
      <dsp:spPr>
        <a:xfrm>
          <a:off x="0" y="1884075"/>
          <a:ext cx="6037385" cy="173745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marL="0" lvl="0" indent="0" algn="l" defTabSz="2000250">
            <a:lnSpc>
              <a:spcPct val="90000"/>
            </a:lnSpc>
            <a:spcBef>
              <a:spcPct val="0"/>
            </a:spcBef>
            <a:spcAft>
              <a:spcPct val="35000"/>
            </a:spcAft>
            <a:buNone/>
          </a:pPr>
          <a:r>
            <a:rPr lang="fr-BE" sz="4500" b="1" kern="1200"/>
            <a:t>Associated partners</a:t>
          </a:r>
          <a:endParaRPr lang="en-GB" sz="4500" kern="1200"/>
        </a:p>
      </dsp:txBody>
      <dsp:txXfrm>
        <a:off x="84815" y="1968890"/>
        <a:ext cx="5867755" cy="15678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7E66FE-CAEC-4835-A717-C110D299B714}">
      <dsp:nvSpPr>
        <dsp:cNvPr id="0" name=""/>
        <dsp:cNvSpPr/>
      </dsp:nvSpPr>
      <dsp:spPr>
        <a:xfrm rot="5400000">
          <a:off x="6681586" y="-2776938"/>
          <a:ext cx="938043" cy="6729984"/>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53340" rIns="106680" bIns="53340" numCol="1" spcCol="1270" anchor="ctr" anchorCtr="0">
          <a:noAutofit/>
        </a:bodyPr>
        <a:lstStyle/>
        <a:p>
          <a:pPr marL="285750" lvl="1" indent="-285750" algn="l" defTabSz="1244600">
            <a:lnSpc>
              <a:spcPct val="90000"/>
            </a:lnSpc>
            <a:spcBef>
              <a:spcPct val="0"/>
            </a:spcBef>
            <a:spcAft>
              <a:spcPct val="15000"/>
            </a:spcAft>
            <a:buChar char="•"/>
          </a:pPr>
          <a:r>
            <a:rPr lang="en-US" sz="2800" kern="1200"/>
            <a:t>Max. EUR 10m/beneficiary/call </a:t>
          </a:r>
          <a:endParaRPr lang="en-GB" sz="2800" kern="1200"/>
        </a:p>
      </dsp:txBody>
      <dsp:txXfrm rot="-5400000">
        <a:off x="3785616" y="164823"/>
        <a:ext cx="6684193" cy="846461"/>
      </dsp:txXfrm>
    </dsp:sp>
    <dsp:sp modelId="{12F79CF5-86D3-4EE0-B134-6DE05C152E86}">
      <dsp:nvSpPr>
        <dsp:cNvPr id="0" name=""/>
        <dsp:cNvSpPr/>
      </dsp:nvSpPr>
      <dsp:spPr>
        <a:xfrm>
          <a:off x="0" y="1776"/>
          <a:ext cx="3785616" cy="1172554"/>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78105" rIns="156210" bIns="78105" numCol="1" spcCol="1270" anchor="ctr" anchorCtr="0">
          <a:noAutofit/>
        </a:bodyPr>
        <a:lstStyle/>
        <a:p>
          <a:pPr marL="0" lvl="0" indent="0" algn="ctr" defTabSz="1822450">
            <a:lnSpc>
              <a:spcPct val="90000"/>
            </a:lnSpc>
            <a:spcBef>
              <a:spcPct val="0"/>
            </a:spcBef>
            <a:spcAft>
              <a:spcPct val="35000"/>
            </a:spcAft>
            <a:buNone/>
          </a:pPr>
          <a:r>
            <a:rPr lang="en-US" sz="4100" b="1" kern="1200"/>
            <a:t>Co-funding</a:t>
          </a:r>
          <a:endParaRPr lang="en-GB" sz="4100" kern="1200"/>
        </a:p>
      </dsp:txBody>
      <dsp:txXfrm>
        <a:off x="57239" y="59015"/>
        <a:ext cx="3671138" cy="1058076"/>
      </dsp:txXfrm>
    </dsp:sp>
    <dsp:sp modelId="{B7B9EE5F-39E7-4A6E-9B96-45D46C18C4D2}">
      <dsp:nvSpPr>
        <dsp:cNvPr id="0" name=""/>
        <dsp:cNvSpPr/>
      </dsp:nvSpPr>
      <dsp:spPr>
        <a:xfrm rot="5400000">
          <a:off x="6681586" y="-1545755"/>
          <a:ext cx="938043" cy="6729984"/>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53340" rIns="106680" bIns="53340" numCol="1" spcCol="1270" anchor="ctr" anchorCtr="0">
          <a:noAutofit/>
        </a:bodyPr>
        <a:lstStyle/>
        <a:p>
          <a:pPr marL="285750" lvl="1" indent="-285750" algn="l" defTabSz="1244600">
            <a:lnSpc>
              <a:spcPct val="90000"/>
            </a:lnSpc>
            <a:spcBef>
              <a:spcPct val="0"/>
            </a:spcBef>
            <a:spcAft>
              <a:spcPct val="15000"/>
            </a:spcAft>
            <a:buChar char="•"/>
          </a:pPr>
          <a:r>
            <a:rPr lang="en-US" sz="2800" kern="1200"/>
            <a:t>Programme: max. 60 months Fellowship: min. 3 months </a:t>
          </a:r>
          <a:endParaRPr lang="en-GB" sz="2800" kern="1200"/>
        </a:p>
      </dsp:txBody>
      <dsp:txXfrm rot="-5400000">
        <a:off x="3785616" y="1396006"/>
        <a:ext cx="6684193" cy="846461"/>
      </dsp:txXfrm>
    </dsp:sp>
    <dsp:sp modelId="{3BB9B48B-1D35-4833-BD49-8A5AC74D57E1}">
      <dsp:nvSpPr>
        <dsp:cNvPr id="0" name=""/>
        <dsp:cNvSpPr/>
      </dsp:nvSpPr>
      <dsp:spPr>
        <a:xfrm>
          <a:off x="0" y="1232959"/>
          <a:ext cx="3785616" cy="1172554"/>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78105" rIns="156210" bIns="78105" numCol="1" spcCol="1270" anchor="ctr" anchorCtr="0">
          <a:noAutofit/>
        </a:bodyPr>
        <a:lstStyle/>
        <a:p>
          <a:pPr marL="0" lvl="0" indent="0" algn="ctr" defTabSz="1822450">
            <a:lnSpc>
              <a:spcPct val="90000"/>
            </a:lnSpc>
            <a:spcBef>
              <a:spcPct val="0"/>
            </a:spcBef>
            <a:spcAft>
              <a:spcPct val="35000"/>
            </a:spcAft>
            <a:buNone/>
          </a:pPr>
          <a:r>
            <a:rPr lang="en-US" sz="4100" b="1" kern="1200"/>
            <a:t>Duration</a:t>
          </a:r>
          <a:endParaRPr lang="en-GB" sz="4100" kern="1200"/>
        </a:p>
      </dsp:txBody>
      <dsp:txXfrm>
        <a:off x="57239" y="1290198"/>
        <a:ext cx="3671138" cy="1058076"/>
      </dsp:txXfrm>
    </dsp:sp>
    <dsp:sp modelId="{5825BCF4-7D98-4BAA-B960-27272B48F91E}">
      <dsp:nvSpPr>
        <dsp:cNvPr id="0" name=""/>
        <dsp:cNvSpPr/>
      </dsp:nvSpPr>
      <dsp:spPr>
        <a:xfrm rot="5400000">
          <a:off x="6681586" y="-314572"/>
          <a:ext cx="938043" cy="6729984"/>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53340" rIns="106680" bIns="53340" numCol="1" spcCol="1270" anchor="ctr" anchorCtr="0">
          <a:noAutofit/>
        </a:bodyPr>
        <a:lstStyle/>
        <a:p>
          <a:pPr marL="285750" lvl="1" indent="-285750" algn="l" defTabSz="1244600">
            <a:lnSpc>
              <a:spcPct val="90000"/>
            </a:lnSpc>
            <a:spcBef>
              <a:spcPct val="0"/>
            </a:spcBef>
            <a:spcAft>
              <a:spcPct val="15000"/>
            </a:spcAft>
            <a:buChar char="•"/>
          </a:pPr>
          <a:r>
            <a:rPr lang="en-US" sz="2800" kern="1200"/>
            <a:t>Fellows: min. 3 fellows must be recruited</a:t>
          </a:r>
          <a:endParaRPr lang="en-GB" sz="2800" kern="1200"/>
        </a:p>
      </dsp:txBody>
      <dsp:txXfrm rot="-5400000">
        <a:off x="3785616" y="2627189"/>
        <a:ext cx="6684193" cy="846461"/>
      </dsp:txXfrm>
    </dsp:sp>
    <dsp:sp modelId="{02719FB0-1D98-4969-A0B8-928366D2CB91}">
      <dsp:nvSpPr>
        <dsp:cNvPr id="0" name=""/>
        <dsp:cNvSpPr/>
      </dsp:nvSpPr>
      <dsp:spPr>
        <a:xfrm>
          <a:off x="0" y="2464141"/>
          <a:ext cx="3785616" cy="1172554"/>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78105" rIns="156210" bIns="78105" numCol="1" spcCol="1270" anchor="ctr" anchorCtr="0">
          <a:noAutofit/>
        </a:bodyPr>
        <a:lstStyle/>
        <a:p>
          <a:pPr marL="0" lvl="0" indent="0" algn="ctr" defTabSz="1822450">
            <a:lnSpc>
              <a:spcPct val="90000"/>
            </a:lnSpc>
            <a:spcBef>
              <a:spcPct val="0"/>
            </a:spcBef>
            <a:spcAft>
              <a:spcPct val="35000"/>
            </a:spcAft>
            <a:buNone/>
          </a:pPr>
          <a:r>
            <a:rPr lang="en-IE" sz="4100" b="1" kern="1200"/>
            <a:t>Recruitment</a:t>
          </a:r>
          <a:endParaRPr lang="en-GB" sz="4100" kern="1200"/>
        </a:p>
      </dsp:txBody>
      <dsp:txXfrm>
        <a:off x="57239" y="2521380"/>
        <a:ext cx="3671138" cy="105807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A7A83-6FA5-46D2-BAD7-48E5BC44C931}">
      <dsp:nvSpPr>
        <dsp:cNvPr id="0" name=""/>
        <dsp:cNvSpPr/>
      </dsp:nvSpPr>
      <dsp:spPr>
        <a:xfrm>
          <a:off x="0" y="0"/>
          <a:ext cx="8339908" cy="128423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fr-BE" sz="2400" b="1" kern="1200">
              <a:latin typeface="Arial" panose="020B0604020202020204" pitchFamily="34" charset="0"/>
              <a:ea typeface="Verdana" panose="020B0604030504040204" pitchFamily="34" charset="0"/>
              <a:cs typeface="Arial" panose="020B0604020202020204" pitchFamily="34" charset="0"/>
            </a:rPr>
            <a:t>Excellence (50%)</a:t>
          </a:r>
          <a:endParaRPr lang="en-IE" sz="2400" b="1" kern="1200" dirty="0">
            <a:latin typeface="Arial" panose="020B0604020202020204" pitchFamily="34" charset="0"/>
            <a:ea typeface="Verdana" panose="020B0604030504040204" pitchFamily="34" charset="0"/>
            <a:cs typeface="Arial" panose="020B0604020202020204" pitchFamily="34" charset="0"/>
          </a:endParaRPr>
        </a:p>
      </dsp:txBody>
      <dsp:txXfrm>
        <a:off x="37614" y="37614"/>
        <a:ext cx="6954120" cy="1209005"/>
      </dsp:txXfrm>
    </dsp:sp>
    <dsp:sp modelId="{E18EC719-A253-438C-9ACE-7414250BFCF1}">
      <dsp:nvSpPr>
        <dsp:cNvPr id="0" name=""/>
        <dsp:cNvSpPr/>
      </dsp:nvSpPr>
      <dsp:spPr>
        <a:xfrm>
          <a:off x="735874" y="1498272"/>
          <a:ext cx="8339908" cy="128423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fr-BE" sz="2400" b="1" kern="1200">
              <a:latin typeface="Arial" panose="020B0604020202020204" pitchFamily="34" charset="0"/>
              <a:ea typeface="Verdana" panose="020B0604030504040204" pitchFamily="34" charset="0"/>
              <a:cs typeface="Arial" panose="020B0604020202020204" pitchFamily="34" charset="0"/>
            </a:rPr>
            <a:t>Impact (30%)</a:t>
          </a:r>
          <a:endParaRPr lang="en-IE" sz="2400" b="1" kern="1200" dirty="0">
            <a:latin typeface="Arial" panose="020B0604020202020204" pitchFamily="34" charset="0"/>
            <a:ea typeface="Verdana" panose="020B0604030504040204" pitchFamily="34" charset="0"/>
            <a:cs typeface="Arial" panose="020B0604020202020204" pitchFamily="34" charset="0"/>
          </a:endParaRPr>
        </a:p>
      </dsp:txBody>
      <dsp:txXfrm>
        <a:off x="773488" y="1535886"/>
        <a:ext cx="6694054" cy="1209005"/>
      </dsp:txXfrm>
    </dsp:sp>
    <dsp:sp modelId="{24F2C85A-0DA5-42A6-AEA7-8DE887B5E9FC}">
      <dsp:nvSpPr>
        <dsp:cNvPr id="0" name=""/>
        <dsp:cNvSpPr/>
      </dsp:nvSpPr>
      <dsp:spPr>
        <a:xfrm>
          <a:off x="1471748" y="2996544"/>
          <a:ext cx="8339908" cy="128423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fr-BE" sz="2400" b="1" kern="1200">
              <a:latin typeface="Arial" panose="020B0604020202020204" pitchFamily="34" charset="0"/>
              <a:ea typeface="Verdana" panose="020B0604030504040204" pitchFamily="34" charset="0"/>
              <a:cs typeface="Arial" panose="020B0604020202020204" pitchFamily="34" charset="0"/>
            </a:rPr>
            <a:t>Implementation (20%)</a:t>
          </a:r>
          <a:endParaRPr lang="en-IE" sz="2400" b="1" kern="1200" dirty="0">
            <a:latin typeface="Arial" panose="020B0604020202020204" pitchFamily="34" charset="0"/>
            <a:ea typeface="Verdana" panose="020B0604030504040204" pitchFamily="34" charset="0"/>
            <a:cs typeface="Arial" panose="020B0604020202020204" pitchFamily="34" charset="0"/>
          </a:endParaRPr>
        </a:p>
      </dsp:txBody>
      <dsp:txXfrm>
        <a:off x="1509362" y="3034158"/>
        <a:ext cx="6694054" cy="1209005"/>
      </dsp:txXfrm>
    </dsp:sp>
    <dsp:sp modelId="{8BA1F067-517E-4066-82E4-FBD53DB30186}">
      <dsp:nvSpPr>
        <dsp:cNvPr id="0" name=""/>
        <dsp:cNvSpPr/>
      </dsp:nvSpPr>
      <dsp:spPr>
        <a:xfrm>
          <a:off x="7505156" y="973876"/>
          <a:ext cx="834751" cy="834751"/>
        </a:xfrm>
        <a:prstGeom prst="downArrow">
          <a:avLst>
            <a:gd name="adj1" fmla="val 55000"/>
            <a:gd name="adj2" fmla="val 45000"/>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IE" sz="3600" kern="1200"/>
        </a:p>
      </dsp:txBody>
      <dsp:txXfrm>
        <a:off x="7692975" y="973876"/>
        <a:ext cx="459113" cy="628150"/>
      </dsp:txXfrm>
    </dsp:sp>
    <dsp:sp modelId="{2C598C25-EDD7-4682-818F-C49071FF5E81}">
      <dsp:nvSpPr>
        <dsp:cNvPr id="0" name=""/>
        <dsp:cNvSpPr/>
      </dsp:nvSpPr>
      <dsp:spPr>
        <a:xfrm>
          <a:off x="8241031" y="2463587"/>
          <a:ext cx="834751" cy="834751"/>
        </a:xfrm>
        <a:prstGeom prst="downArrow">
          <a:avLst>
            <a:gd name="adj1" fmla="val 55000"/>
            <a:gd name="adj2" fmla="val 45000"/>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IE" sz="3600" kern="1200"/>
        </a:p>
      </dsp:txBody>
      <dsp:txXfrm>
        <a:off x="8428850" y="2463587"/>
        <a:ext cx="459113" cy="62815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981332-E268-4257-935D-D5231DDF2787}">
      <dsp:nvSpPr>
        <dsp:cNvPr id="0" name=""/>
        <dsp:cNvSpPr/>
      </dsp:nvSpPr>
      <dsp:spPr>
        <a:xfrm>
          <a:off x="4357868" y="754055"/>
          <a:ext cx="1931037" cy="670277"/>
        </a:xfrm>
        <a:custGeom>
          <a:avLst/>
          <a:gdLst/>
          <a:ahLst/>
          <a:cxnLst/>
          <a:rect l="0" t="0" r="0" b="0"/>
          <a:pathLst>
            <a:path>
              <a:moveTo>
                <a:pt x="0" y="0"/>
              </a:moveTo>
              <a:lnTo>
                <a:pt x="0" y="335138"/>
              </a:lnTo>
              <a:lnTo>
                <a:pt x="1931037" y="335138"/>
              </a:lnTo>
              <a:lnTo>
                <a:pt x="1931037" y="670277"/>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E192A06-AAFC-4B60-A6C7-04B9FA64F393}">
      <dsp:nvSpPr>
        <dsp:cNvPr id="0" name=""/>
        <dsp:cNvSpPr/>
      </dsp:nvSpPr>
      <dsp:spPr>
        <a:xfrm>
          <a:off x="2426830" y="754055"/>
          <a:ext cx="1931037" cy="670277"/>
        </a:xfrm>
        <a:custGeom>
          <a:avLst/>
          <a:gdLst/>
          <a:ahLst/>
          <a:cxnLst/>
          <a:rect l="0" t="0" r="0" b="0"/>
          <a:pathLst>
            <a:path>
              <a:moveTo>
                <a:pt x="1931037" y="0"/>
              </a:moveTo>
              <a:lnTo>
                <a:pt x="1931037" y="335138"/>
              </a:lnTo>
              <a:lnTo>
                <a:pt x="0" y="335138"/>
              </a:lnTo>
              <a:lnTo>
                <a:pt x="0" y="670277"/>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29DEE3-E616-444C-B6DD-5B90A236AD13}">
      <dsp:nvSpPr>
        <dsp:cNvPr id="0" name=""/>
        <dsp:cNvSpPr/>
      </dsp:nvSpPr>
      <dsp:spPr>
        <a:xfrm>
          <a:off x="2268517" y="1684"/>
          <a:ext cx="4178701" cy="752370"/>
        </a:xfrm>
        <a:prstGeom prst="rect">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BE" sz="1600" b="1" kern="1200" dirty="0">
              <a:latin typeface="Verdana" panose="020B0604030504040204" pitchFamily="34" charset="0"/>
              <a:ea typeface="Verdana" panose="020B0604030504040204" pitchFamily="34" charset="0"/>
            </a:rPr>
            <a:t>For </a:t>
          </a:r>
          <a:r>
            <a:rPr lang="fr-BE" sz="1600" b="1" kern="1200" dirty="0" err="1">
              <a:latin typeface="Verdana" panose="020B0604030504040204" pitchFamily="34" charset="0"/>
              <a:ea typeface="Verdana" panose="020B0604030504040204" pitchFamily="34" charset="0"/>
            </a:rPr>
            <a:t>recruited</a:t>
          </a:r>
          <a:r>
            <a:rPr lang="fr-BE" sz="1600" b="1" kern="1200" dirty="0">
              <a:latin typeface="Verdana" panose="020B0604030504040204" pitchFamily="34" charset="0"/>
              <a:ea typeface="Verdana" panose="020B0604030504040204" pitchFamily="34" charset="0"/>
            </a:rPr>
            <a:t> </a:t>
          </a:r>
          <a:r>
            <a:rPr lang="fr-BE" sz="1600" b="1" kern="1200" dirty="0" err="1">
              <a:latin typeface="Verdana" panose="020B0604030504040204" pitchFamily="34" charset="0"/>
              <a:ea typeface="Verdana" panose="020B0604030504040204" pitchFamily="34" charset="0"/>
            </a:rPr>
            <a:t>researchers</a:t>
          </a:r>
          <a:r>
            <a:rPr lang="fr-BE" sz="1600" b="1" kern="1200" dirty="0">
              <a:latin typeface="Verdana" panose="020B0604030504040204" pitchFamily="34" charset="0"/>
              <a:ea typeface="Verdana" panose="020B0604030504040204" pitchFamily="34" charset="0"/>
            </a:rPr>
            <a:t> &amp; </a:t>
          </a:r>
          <a:r>
            <a:rPr lang="fr-BE" sz="1600" b="1" kern="1200" dirty="0" err="1">
              <a:latin typeface="Verdana" panose="020B0604030504040204" pitchFamily="34" charset="0"/>
              <a:ea typeface="Verdana" panose="020B0604030504040204" pitchFamily="34" charset="0"/>
            </a:rPr>
            <a:t>institutional</a:t>
          </a:r>
          <a:r>
            <a:rPr lang="fr-BE" sz="1600" b="1" kern="1200" dirty="0">
              <a:latin typeface="Verdana" panose="020B0604030504040204" pitchFamily="34" charset="0"/>
              <a:ea typeface="Verdana" panose="020B0604030504040204" pitchFamily="34" charset="0"/>
            </a:rPr>
            <a:t> contributions</a:t>
          </a:r>
        </a:p>
        <a:p>
          <a:pPr marL="0" lvl="0" indent="0" algn="ctr" defTabSz="711200">
            <a:lnSpc>
              <a:spcPct val="90000"/>
            </a:lnSpc>
            <a:spcBef>
              <a:spcPct val="0"/>
            </a:spcBef>
            <a:spcAft>
              <a:spcPct val="35000"/>
            </a:spcAft>
            <a:buNone/>
          </a:pPr>
          <a:r>
            <a:rPr lang="fr-BE" sz="1600" b="1" kern="1200" dirty="0">
              <a:latin typeface="Verdana" panose="020B0604030504040204" pitchFamily="34" charset="0"/>
              <a:ea typeface="Verdana" panose="020B0604030504040204" pitchFamily="34" charset="0"/>
            </a:rPr>
            <a:t>per </a:t>
          </a:r>
          <a:r>
            <a:rPr lang="fr-BE" sz="1600" b="1" kern="1200" dirty="0" err="1">
              <a:latin typeface="Verdana" panose="020B0604030504040204" pitchFamily="34" charset="0"/>
              <a:ea typeface="Verdana" panose="020B0604030504040204" pitchFamily="34" charset="0"/>
            </a:rPr>
            <a:t>person-month</a:t>
          </a:r>
          <a:r>
            <a:rPr lang="fr-BE" sz="1600" kern="1200" dirty="0">
              <a:solidFill>
                <a:schemeClr val="tx1"/>
              </a:solidFill>
              <a:latin typeface="Verdana" panose="020B0604030504040204" pitchFamily="34" charset="0"/>
              <a:ea typeface="Verdana" panose="020B0604030504040204" pitchFamily="34" charset="0"/>
            </a:rPr>
            <a:t> *</a:t>
          </a:r>
          <a:endParaRPr lang="en-IE" sz="1600" kern="1200" dirty="0">
            <a:solidFill>
              <a:schemeClr val="tx1"/>
            </a:solidFill>
            <a:latin typeface="Verdana" panose="020B0604030504040204" pitchFamily="34" charset="0"/>
            <a:ea typeface="Verdana" panose="020B0604030504040204" pitchFamily="34" charset="0"/>
          </a:endParaRPr>
        </a:p>
      </dsp:txBody>
      <dsp:txXfrm>
        <a:off x="2268517" y="1684"/>
        <a:ext cx="4178701" cy="752370"/>
      </dsp:txXfrm>
    </dsp:sp>
    <dsp:sp modelId="{3B8224AC-AEC6-4AC7-AEDB-01249DD7DC86}">
      <dsp:nvSpPr>
        <dsp:cNvPr id="0" name=""/>
        <dsp:cNvSpPr/>
      </dsp:nvSpPr>
      <dsp:spPr>
        <a:xfrm>
          <a:off x="830931" y="1424333"/>
          <a:ext cx="3191797" cy="1595898"/>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BE" sz="1600" b="1" kern="1200" dirty="0">
              <a:latin typeface="Verdana" panose="020B0604030504040204" pitchFamily="34" charset="0"/>
              <a:ea typeface="Verdana" panose="020B0604030504040204" pitchFamily="34" charset="0"/>
            </a:rPr>
            <a:t>Doctoral programmes</a:t>
          </a:r>
        </a:p>
        <a:p>
          <a:pPr marL="0" lvl="0" indent="0" algn="ctr" defTabSz="711200">
            <a:lnSpc>
              <a:spcPct val="90000"/>
            </a:lnSpc>
            <a:spcBef>
              <a:spcPct val="0"/>
            </a:spcBef>
            <a:spcAft>
              <a:spcPct val="35000"/>
            </a:spcAft>
            <a:buNone/>
          </a:pPr>
          <a:r>
            <a:rPr lang="fr-BE" sz="1600" b="1" kern="1200" dirty="0">
              <a:latin typeface="Verdana" panose="020B0604030504040204" pitchFamily="34" charset="0"/>
              <a:ea typeface="Verdana" panose="020B0604030504040204" pitchFamily="34" charset="0"/>
            </a:rPr>
            <a:t>EUR 3,500</a:t>
          </a:r>
          <a:endParaRPr lang="en-IE" sz="1600" b="1" kern="1200" dirty="0">
            <a:latin typeface="Verdana" panose="020B0604030504040204" pitchFamily="34" charset="0"/>
            <a:ea typeface="Verdana" panose="020B0604030504040204" pitchFamily="34" charset="0"/>
          </a:endParaRPr>
        </a:p>
      </dsp:txBody>
      <dsp:txXfrm>
        <a:off x="830931" y="1424333"/>
        <a:ext cx="3191797" cy="1595898"/>
      </dsp:txXfrm>
    </dsp:sp>
    <dsp:sp modelId="{A1495E89-A2F5-48A3-BC17-AB35E7B9A109}">
      <dsp:nvSpPr>
        <dsp:cNvPr id="0" name=""/>
        <dsp:cNvSpPr/>
      </dsp:nvSpPr>
      <dsp:spPr>
        <a:xfrm>
          <a:off x="4693006" y="1424333"/>
          <a:ext cx="3191797" cy="1595898"/>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BE" sz="1600" b="1" kern="1200" dirty="0">
              <a:latin typeface="Verdana" panose="020B0604030504040204" pitchFamily="34" charset="0"/>
              <a:ea typeface="Verdana" panose="020B0604030504040204" pitchFamily="34" charset="0"/>
            </a:rPr>
            <a:t>Postdoctoral programmes</a:t>
          </a:r>
        </a:p>
        <a:p>
          <a:pPr marL="0" lvl="0" indent="0" algn="ctr" defTabSz="711200">
            <a:lnSpc>
              <a:spcPct val="90000"/>
            </a:lnSpc>
            <a:spcBef>
              <a:spcPct val="0"/>
            </a:spcBef>
            <a:spcAft>
              <a:spcPct val="35000"/>
            </a:spcAft>
            <a:buNone/>
          </a:pPr>
          <a:r>
            <a:rPr lang="fr-BE" sz="1600" b="1" kern="1200" dirty="0">
              <a:latin typeface="Verdana" panose="020B0604030504040204" pitchFamily="34" charset="0"/>
              <a:ea typeface="Verdana" panose="020B0604030504040204" pitchFamily="34" charset="0"/>
            </a:rPr>
            <a:t>EUR 4,980</a:t>
          </a:r>
          <a:endParaRPr lang="en-IE" sz="1600" b="1" kern="1200" dirty="0">
            <a:latin typeface="Verdana" panose="020B0604030504040204" pitchFamily="34" charset="0"/>
            <a:ea typeface="Verdana" panose="020B0604030504040204" pitchFamily="34" charset="0"/>
          </a:endParaRPr>
        </a:p>
      </dsp:txBody>
      <dsp:txXfrm>
        <a:off x="4693006" y="1424333"/>
        <a:ext cx="3191797" cy="159589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284261-C620-4A1C-AF75-B74F4DA60717}">
      <dsp:nvSpPr>
        <dsp:cNvPr id="0" name=""/>
        <dsp:cNvSpPr/>
      </dsp:nvSpPr>
      <dsp:spPr>
        <a:xfrm rot="5400000">
          <a:off x="6733571" y="-2448237"/>
          <a:ext cx="1848685" cy="7207448"/>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fr-BE" sz="2000" b="1" kern="1200" dirty="0" err="1">
              <a:latin typeface="Verdana" panose="020B0604030504040204" pitchFamily="34" charset="0"/>
              <a:ea typeface="Verdana" panose="020B0604030504040204" pitchFamily="34" charset="0"/>
            </a:rPr>
            <a:t>Amount</a:t>
          </a:r>
          <a:r>
            <a:rPr lang="fr-BE" sz="2000" b="1" kern="1200" dirty="0">
              <a:latin typeface="Verdana" panose="020B0604030504040204" pitchFamily="34" charset="0"/>
              <a:ea typeface="Verdana" panose="020B0604030504040204" pitchFamily="34" charset="0"/>
            </a:rPr>
            <a:t> for </a:t>
          </a:r>
          <a:r>
            <a:rPr lang="fr-BE" sz="2000" b="1" kern="1200" dirty="0" err="1">
              <a:latin typeface="Verdana" panose="020B0604030504040204" pitchFamily="34" charset="0"/>
              <a:ea typeface="Verdana" panose="020B0604030504040204" pitchFamily="34" charset="0"/>
            </a:rPr>
            <a:t>researchers</a:t>
          </a:r>
          <a:endParaRPr lang="en-IE" sz="2000" b="1" kern="1200" dirty="0">
            <a:latin typeface="Verdana" panose="020B0604030504040204" pitchFamily="34" charset="0"/>
            <a:ea typeface="Verdana" panose="020B0604030504040204" pitchFamily="34" charset="0"/>
          </a:endParaRPr>
        </a:p>
        <a:p>
          <a:pPr marL="228600" lvl="1" indent="-228600" algn="l" defTabSz="889000">
            <a:lnSpc>
              <a:spcPct val="90000"/>
            </a:lnSpc>
            <a:spcBef>
              <a:spcPct val="0"/>
            </a:spcBef>
            <a:spcAft>
              <a:spcPct val="15000"/>
            </a:spcAft>
            <a:buChar char="•"/>
          </a:pPr>
          <a:r>
            <a:rPr lang="fr-BE" sz="2000" b="1" kern="1200" dirty="0" err="1">
              <a:latin typeface="Verdana" panose="020B0604030504040204" pitchFamily="34" charset="0"/>
              <a:ea typeface="Verdana" panose="020B0604030504040204" pitchFamily="34" charset="0"/>
              <a:cs typeface="+mn-cs"/>
            </a:rPr>
            <a:t>Amount</a:t>
          </a:r>
          <a:r>
            <a:rPr lang="fr-BE" sz="2000" b="1" kern="1200" dirty="0">
              <a:latin typeface="Verdana" panose="020B0604030504040204" pitchFamily="34" charset="0"/>
              <a:ea typeface="Verdana" panose="020B0604030504040204" pitchFamily="34" charset="0"/>
              <a:cs typeface="+mn-cs"/>
            </a:rPr>
            <a:t> for organisation(s)</a:t>
          </a:r>
          <a:endParaRPr lang="en-IE" sz="2000" b="1" kern="1200" dirty="0">
            <a:latin typeface="Verdana" panose="020B0604030504040204" pitchFamily="34" charset="0"/>
            <a:ea typeface="Verdana" panose="020B0604030504040204" pitchFamily="34" charset="0"/>
            <a:cs typeface="+mn-cs"/>
          </a:endParaRPr>
        </a:p>
      </dsp:txBody>
      <dsp:txXfrm rot="-5400000">
        <a:off x="4054190" y="321389"/>
        <a:ext cx="7117203" cy="1668195"/>
      </dsp:txXfrm>
    </dsp:sp>
    <dsp:sp modelId="{7911F58F-229B-406D-8DE0-693FC79DCF04}">
      <dsp:nvSpPr>
        <dsp:cNvPr id="0" name=""/>
        <dsp:cNvSpPr/>
      </dsp:nvSpPr>
      <dsp:spPr>
        <a:xfrm>
          <a:off x="0" y="57"/>
          <a:ext cx="4054189" cy="231085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fr-BE" sz="2000" b="1" kern="1200" dirty="0">
              <a:latin typeface="Verdana" panose="020B0604030504040204" pitchFamily="34" charset="0"/>
              <a:ea typeface="Verdana" panose="020B0604030504040204" pitchFamily="34" charset="0"/>
            </a:rPr>
            <a:t>Total </a:t>
          </a:r>
          <a:r>
            <a:rPr lang="fr-BE" sz="2000" b="1" kern="1200" dirty="0" err="1">
              <a:latin typeface="Verdana" panose="020B0604030504040204" pitchFamily="34" charset="0"/>
              <a:ea typeface="Verdana" panose="020B0604030504040204" pitchFamily="34" charset="0"/>
            </a:rPr>
            <a:t>amount</a:t>
          </a:r>
          <a:r>
            <a:rPr lang="fr-BE" sz="2000" b="1" kern="1200" dirty="0">
              <a:latin typeface="Verdana" panose="020B0604030504040204" pitchFamily="34" charset="0"/>
              <a:ea typeface="Verdana" panose="020B0604030504040204" pitchFamily="34" charset="0"/>
            </a:rPr>
            <a:t> of programme to </a:t>
          </a:r>
          <a:r>
            <a:rPr lang="fr-BE" sz="2000" b="1" kern="1200" dirty="0" err="1">
              <a:latin typeface="Verdana" panose="020B0604030504040204" pitchFamily="34" charset="0"/>
              <a:ea typeface="Verdana" panose="020B0604030504040204" pitchFamily="34" charset="0"/>
            </a:rPr>
            <a:t>be</a:t>
          </a:r>
          <a:r>
            <a:rPr lang="fr-BE" sz="2000" b="1" kern="1200" dirty="0">
              <a:latin typeface="Verdana" panose="020B0604030504040204" pitchFamily="34" charset="0"/>
              <a:ea typeface="Verdana" panose="020B0604030504040204" pitchFamily="34" charset="0"/>
            </a:rPr>
            <a:t> </a:t>
          </a:r>
          <a:r>
            <a:rPr lang="fr-BE" sz="2000" b="1" kern="1200" dirty="0" err="1">
              <a:latin typeface="Verdana" panose="020B0604030504040204" pitchFamily="34" charset="0"/>
              <a:ea typeface="Verdana" panose="020B0604030504040204" pitchFamily="34" charset="0"/>
            </a:rPr>
            <a:t>specified</a:t>
          </a:r>
          <a:endParaRPr lang="en-IE" sz="2000" b="1" kern="1200" dirty="0">
            <a:latin typeface="Verdana" panose="020B0604030504040204" pitchFamily="34" charset="0"/>
            <a:ea typeface="Verdana" panose="020B0604030504040204" pitchFamily="34" charset="0"/>
          </a:endParaRPr>
        </a:p>
      </dsp:txBody>
      <dsp:txXfrm>
        <a:off x="112807" y="112864"/>
        <a:ext cx="3828575" cy="2085242"/>
      </dsp:txXfrm>
    </dsp:sp>
    <dsp:sp modelId="{7983AD3D-52D6-47A6-91DD-06F847C685C6}">
      <dsp:nvSpPr>
        <dsp:cNvPr id="0" name=""/>
        <dsp:cNvSpPr/>
      </dsp:nvSpPr>
      <dsp:spPr>
        <a:xfrm rot="5400000">
          <a:off x="6733571" y="-21838"/>
          <a:ext cx="1848685" cy="7207448"/>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fr-BE" sz="2000" b="1" kern="1200" dirty="0">
              <a:latin typeface="Verdana" panose="020B0604030504040204" pitchFamily="34" charset="0"/>
              <a:ea typeface="Verdana" panose="020B0604030504040204" pitchFamily="34" charset="0"/>
            </a:rPr>
            <a:t>Doctoral candidates: EUR 3,500* </a:t>
          </a:r>
          <a:endParaRPr lang="en-IE" sz="2000" b="1" kern="1200" dirty="0">
            <a:latin typeface="Verdana" panose="020B0604030504040204" pitchFamily="34" charset="0"/>
            <a:ea typeface="Verdana" panose="020B0604030504040204" pitchFamily="34" charset="0"/>
          </a:endParaRPr>
        </a:p>
        <a:p>
          <a:pPr marL="228600" lvl="1" indent="-228600" algn="l" defTabSz="889000">
            <a:lnSpc>
              <a:spcPct val="90000"/>
            </a:lnSpc>
            <a:spcBef>
              <a:spcPct val="0"/>
            </a:spcBef>
            <a:spcAft>
              <a:spcPct val="15000"/>
            </a:spcAft>
            <a:buChar char="•"/>
          </a:pPr>
          <a:r>
            <a:rPr lang="fr-BE" sz="2000" b="1" kern="1200" dirty="0">
              <a:latin typeface="Verdana" panose="020B0604030504040204" pitchFamily="34" charset="0"/>
              <a:ea typeface="Verdana" panose="020B0604030504040204" pitchFamily="34" charset="0"/>
            </a:rPr>
            <a:t>Postdoctoral candidates: EUR 4,980*</a:t>
          </a:r>
          <a:endParaRPr lang="en-IE" sz="2000" b="1" kern="1200" dirty="0">
            <a:latin typeface="Verdana" panose="020B0604030504040204" pitchFamily="34" charset="0"/>
            <a:ea typeface="Verdana" panose="020B0604030504040204" pitchFamily="34" charset="0"/>
          </a:endParaRPr>
        </a:p>
      </dsp:txBody>
      <dsp:txXfrm rot="-5400000">
        <a:off x="4054190" y="2747789"/>
        <a:ext cx="7117203" cy="1668195"/>
      </dsp:txXfrm>
    </dsp:sp>
    <dsp:sp modelId="{B320B33A-7C8E-4568-A04F-4988E248A5A3}">
      <dsp:nvSpPr>
        <dsp:cNvPr id="0" name=""/>
        <dsp:cNvSpPr/>
      </dsp:nvSpPr>
      <dsp:spPr>
        <a:xfrm>
          <a:off x="0" y="2426457"/>
          <a:ext cx="4054189" cy="2310856"/>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fr-BE" sz="2000" b="1" kern="1200">
              <a:latin typeface="Verdana" panose="020B0604030504040204" pitchFamily="34" charset="0"/>
              <a:ea typeface="Verdana" panose="020B0604030504040204" pitchFamily="34" charset="0"/>
            </a:rPr>
            <a:t>Minimum </a:t>
          </a:r>
        </a:p>
        <a:p>
          <a:pPr marL="0" lvl="0" indent="0" algn="ctr" defTabSz="889000">
            <a:lnSpc>
              <a:spcPct val="90000"/>
            </a:lnSpc>
            <a:spcBef>
              <a:spcPct val="0"/>
            </a:spcBef>
            <a:spcAft>
              <a:spcPts val="0"/>
            </a:spcAft>
            <a:buNone/>
          </a:pPr>
          <a:r>
            <a:rPr lang="fr-BE" sz="2000" b="1" kern="1200">
              <a:latin typeface="Verdana" panose="020B0604030504040204" pitchFamily="34" charset="0"/>
              <a:ea typeface="Verdana" panose="020B0604030504040204" pitchFamily="34" charset="0"/>
            </a:rPr>
            <a:t>monthly gross remuneration </a:t>
          </a:r>
        </a:p>
        <a:p>
          <a:pPr marL="0" lvl="0" indent="0" algn="ctr" defTabSz="889000">
            <a:lnSpc>
              <a:spcPct val="90000"/>
            </a:lnSpc>
            <a:spcBef>
              <a:spcPct val="0"/>
            </a:spcBef>
            <a:spcAft>
              <a:spcPts val="0"/>
            </a:spcAft>
            <a:buNone/>
          </a:pPr>
          <a:r>
            <a:rPr lang="fr-BE" sz="2000" b="1" kern="1200">
              <a:latin typeface="Verdana" panose="020B0604030504040204" pitchFamily="34" charset="0"/>
              <a:ea typeface="Verdana" panose="020B0604030504040204" pitchFamily="34" charset="0"/>
            </a:rPr>
            <a:t>+ </a:t>
          </a:r>
        </a:p>
        <a:p>
          <a:pPr marL="0" lvl="0" indent="0" algn="ctr" defTabSz="889000">
            <a:lnSpc>
              <a:spcPct val="90000"/>
            </a:lnSpc>
            <a:spcBef>
              <a:spcPct val="0"/>
            </a:spcBef>
            <a:spcAft>
              <a:spcPct val="35000"/>
            </a:spcAft>
            <a:buNone/>
          </a:pPr>
          <a:r>
            <a:rPr lang="fr-BE" sz="2000" b="1" kern="1200">
              <a:latin typeface="Verdana" panose="020B0604030504040204" pitchFamily="34" charset="0"/>
              <a:ea typeface="Verdana" panose="020B0604030504040204" pitchFamily="34" charset="0"/>
            </a:rPr>
            <a:t>mobility costs</a:t>
          </a:r>
          <a:endParaRPr lang="en-IE" sz="2000" b="1" kern="1200" dirty="0">
            <a:latin typeface="Verdana" panose="020B0604030504040204" pitchFamily="34" charset="0"/>
            <a:ea typeface="Verdana" panose="020B0604030504040204" pitchFamily="34" charset="0"/>
          </a:endParaRPr>
        </a:p>
      </dsp:txBody>
      <dsp:txXfrm>
        <a:off x="112807" y="2539264"/>
        <a:ext cx="3828575" cy="208524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485D6C-A28E-456C-99AA-4808B5DD9F2E}" type="datetimeFigureOut">
              <a:rPr lang="en-GB" smtClean="0"/>
              <a:t>20/02/2026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475C47-C4C8-470B-A4FC-BF85E7BE5C8E}" type="slidenum">
              <a:rPr lang="en-GB" smtClean="0"/>
              <a:t>‹#›</a:t>
            </a:fld>
            <a:endParaRPr lang="en-GB"/>
          </a:p>
        </p:txBody>
      </p:sp>
    </p:spTree>
    <p:extLst>
      <p:ext uri="{BB962C8B-B14F-4D97-AF65-F5344CB8AC3E}">
        <p14:creationId xmlns:p14="http://schemas.microsoft.com/office/powerpoint/2010/main" val="20991208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B475C47-C4C8-470B-A4FC-BF85E7BE5C8E}" type="slidenum">
              <a:rPr lang="en-GB" smtClean="0"/>
              <a:t>7</a:t>
            </a:fld>
            <a:endParaRPr lang="en-GB"/>
          </a:p>
        </p:txBody>
      </p:sp>
    </p:spTree>
    <p:extLst>
      <p:ext uri="{BB962C8B-B14F-4D97-AF65-F5344CB8AC3E}">
        <p14:creationId xmlns:p14="http://schemas.microsoft.com/office/powerpoint/2010/main" val="2328506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EU contribution for COFUND takes the form of unit contributions per person month (months spent by the researchers on research training activities)</a:t>
            </a:r>
          </a:p>
          <a:p>
            <a:endParaRPr lang="en-US" dirty="0"/>
          </a:p>
          <a:p>
            <a:r>
              <a:rPr lang="en-US" dirty="0"/>
              <a:t>The COFUND allowance contributes to: </a:t>
            </a:r>
          </a:p>
          <a:p>
            <a:endParaRPr lang="en-US" dirty="0"/>
          </a:p>
          <a:p>
            <a:pPr marL="171450" indent="-171450">
              <a:buFontTx/>
              <a:buChar char="-"/>
            </a:pPr>
            <a:r>
              <a:rPr lang="en-US" b="1" dirty="0"/>
              <a:t>costs of the researchers </a:t>
            </a:r>
            <a:r>
              <a:rPr lang="en-US" dirty="0"/>
              <a:t>including the remuneration payable to the individual doctoral or postdoctoral researchers recruited under an employment contract/equivalent direct contract with full social security coverage and complying with the applicable social security legislation, as well as the mobility costs and, if applicable, the family costs, and/or </a:t>
            </a:r>
          </a:p>
          <a:p>
            <a:pPr marL="171450" indent="-171450">
              <a:buFontTx/>
              <a:buChar char="-"/>
            </a:pPr>
            <a:r>
              <a:rPr lang="en-US" b="1" dirty="0"/>
              <a:t>costs related to</a:t>
            </a:r>
            <a:r>
              <a:rPr lang="en-US" dirty="0"/>
              <a:t> the training, research expenses, transfer of knowledge and networking activities of researchers, costs of managing the action and indirect costs. </a:t>
            </a:r>
          </a:p>
          <a:p>
            <a:pPr marL="171450" indent="-171450">
              <a:buFontTx/>
              <a:buChar char="-"/>
            </a:pPr>
            <a:endParaRPr lang="en-US" dirty="0"/>
          </a:p>
          <a:p>
            <a:pPr marL="0" indent="0">
              <a:buFontTx/>
              <a:buNone/>
            </a:pPr>
            <a:r>
              <a:rPr lang="en-US" b="1" dirty="0"/>
              <a:t>Institutional unit contributions</a:t>
            </a:r>
            <a:r>
              <a:rPr lang="en-US" dirty="0"/>
              <a:t>: implementing partners that incurred costs for the implementation of a </a:t>
            </a:r>
            <a:r>
              <a:rPr lang="en-US" dirty="0" err="1"/>
              <a:t>programme</a:t>
            </a:r>
            <a:r>
              <a:rPr lang="en-US" dirty="0"/>
              <a:t> AND associated partners that incurred costs for hosting secondments. </a:t>
            </a:r>
            <a:endParaRPr lang="en-IE"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9CF2995-AB43-4B7C-B8CD-9DC7C3692A9C}"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438328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IE"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9CF2995-AB43-4B7C-B8CD-9DC7C3692A9C}"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827962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93AD5-8FEE-2C66-7559-6A659584FC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AFFDF7-289F-54EC-E4D9-24615DEE6A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9F1AB7-427A-07A7-C8CC-909F0C6B3CDD}"/>
              </a:ext>
            </a:extLst>
          </p:cNvPr>
          <p:cNvSpPr>
            <a:spLocks noGrp="1"/>
          </p:cNvSpPr>
          <p:nvPr>
            <p:ph type="body" idx="1"/>
          </p:nvPr>
        </p:nvSpPr>
        <p:spPr/>
        <p:txBody>
          <a:bodyPr/>
          <a:lstStyle/>
          <a:p>
            <a:endParaRPr lang="en-IE" dirty="0"/>
          </a:p>
        </p:txBody>
      </p:sp>
      <p:sp>
        <p:nvSpPr>
          <p:cNvPr id="4" name="Slide Number Placeholder 3">
            <a:extLst>
              <a:ext uri="{FF2B5EF4-FFF2-40B4-BE49-F238E27FC236}">
                <a16:creationId xmlns:a16="http://schemas.microsoft.com/office/drawing/2014/main" id="{633DE3E5-C211-EC72-91C6-562E572D44EC}"/>
              </a:ext>
            </a:extLst>
          </p:cNvPr>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9CF2995-AB43-4B7C-B8CD-9DC7C3692A9C}"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584555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9CF2995-AB43-4B7C-B8CD-9DC7C3692A9C}"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621525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page option 1">
    <p:bg>
      <p:bgPr>
        <a:solidFill>
          <a:srgbClr val="003399"/>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4675400-3E4A-4805-76D4-89E3DBA2294C}"/>
              </a:ext>
            </a:extLst>
          </p:cNvPr>
          <p:cNvSpPr>
            <a:spLocks noGrp="1"/>
          </p:cNvSpPr>
          <p:nvPr>
            <p:ph type="sldNum" sz="quarter" idx="4"/>
          </p:nvPr>
        </p:nvSpPr>
        <p:spPr>
          <a:xfrm>
            <a:off x="838200" y="6317486"/>
            <a:ext cx="2743200" cy="172523"/>
          </a:xfrm>
          <a:prstGeom prst="rect">
            <a:avLst/>
          </a:prstGeom>
          <a:noFill/>
        </p:spPr>
        <p:txBody>
          <a:bodyPr vert="horz" lIns="91440" tIns="45720" rIns="91440" bIns="45720" rtlCol="0" anchor="ctr"/>
          <a:lstStyle>
            <a:lvl1pPr algn="r">
              <a:defRPr sz="1200">
                <a:solidFill>
                  <a:schemeClr val="bg1"/>
                </a:solidFill>
                <a:latin typeface="+mn-lt"/>
              </a:defRPr>
            </a:lvl1pPr>
          </a:lstStyle>
          <a:p>
            <a:pPr algn="l"/>
            <a:r>
              <a:rPr lang="fr-BE" dirty="0"/>
              <a:t>DD/MM/YYYY</a:t>
            </a:r>
            <a:endParaRPr lang="en-IE" dirty="0"/>
          </a:p>
        </p:txBody>
      </p:sp>
      <p:sp>
        <p:nvSpPr>
          <p:cNvPr id="4" name="Title 1">
            <a:extLst>
              <a:ext uri="{FF2B5EF4-FFF2-40B4-BE49-F238E27FC236}">
                <a16:creationId xmlns:a16="http://schemas.microsoft.com/office/drawing/2014/main" id="{DB290A50-B43D-A2B6-515F-75425256ACB5}"/>
              </a:ext>
            </a:extLst>
          </p:cNvPr>
          <p:cNvSpPr>
            <a:spLocks noGrp="1"/>
          </p:cNvSpPr>
          <p:nvPr>
            <p:ph type="title" hasCustomPrompt="1"/>
          </p:nvPr>
        </p:nvSpPr>
        <p:spPr>
          <a:xfrm>
            <a:off x="838200" y="3040714"/>
            <a:ext cx="10515600" cy="1020337"/>
          </a:xfrm>
          <a:noFill/>
        </p:spPr>
        <p:txBody>
          <a:bodyPr>
            <a:noAutofit/>
          </a:bodyPr>
          <a:lstStyle>
            <a:lvl1pPr>
              <a:defRPr sz="8800">
                <a:solidFill>
                  <a:schemeClr val="bg1"/>
                </a:solidFill>
              </a:defRPr>
            </a:lvl1pPr>
          </a:lstStyle>
          <a:p>
            <a:r>
              <a:rPr lang="en-US" dirty="0"/>
              <a:t>Click to add a title</a:t>
            </a:r>
            <a:endParaRPr lang="en-IE" dirty="0"/>
          </a:p>
        </p:txBody>
      </p:sp>
      <p:sp>
        <p:nvSpPr>
          <p:cNvPr id="15" name="Content Placeholder 14">
            <a:extLst>
              <a:ext uri="{FF2B5EF4-FFF2-40B4-BE49-F238E27FC236}">
                <a16:creationId xmlns:a16="http://schemas.microsoft.com/office/drawing/2014/main" id="{69D02D42-BA7D-84CC-873F-80F08362B35A}"/>
              </a:ext>
            </a:extLst>
          </p:cNvPr>
          <p:cNvSpPr>
            <a:spLocks noGrp="1"/>
          </p:cNvSpPr>
          <p:nvPr>
            <p:ph sz="quarter" idx="11"/>
          </p:nvPr>
        </p:nvSpPr>
        <p:spPr>
          <a:xfrm>
            <a:off x="838200" y="4219575"/>
            <a:ext cx="4929188" cy="611188"/>
          </a:xfrm>
        </p:spPr>
        <p:txBody>
          <a:bodyPr/>
          <a:lstStyle>
            <a:lvl1pPr marL="0" indent="0">
              <a:buNone/>
              <a:defRPr>
                <a:solidFill>
                  <a:schemeClr val="bg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C600E4EF-7051-9AAC-2C78-0958FBC514BC}"/>
              </a:ext>
            </a:extLst>
          </p:cNvPr>
          <p:cNvSpPr>
            <a:spLocks noGrp="1"/>
          </p:cNvSpPr>
          <p:nvPr>
            <p:ph sz="half" idx="10"/>
          </p:nvPr>
        </p:nvSpPr>
        <p:spPr>
          <a:xfrm>
            <a:off x="838199" y="5243158"/>
            <a:ext cx="3176847" cy="304616"/>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anchor="ctr">
            <a:noAutofit/>
          </a:bodyPr>
          <a:lstStyle>
            <a:lvl1pPr marL="0" indent="0">
              <a:buNone/>
              <a:defRPr sz="1600" b="0" i="1">
                <a:solidFill>
                  <a:schemeClr val="tx2"/>
                </a:solidFill>
              </a:defRPr>
            </a:lvl1pPr>
          </a:lstStyle>
          <a:p>
            <a:pPr lvl="0"/>
            <a:r>
              <a:rPr lang="en-US"/>
              <a:t>Click to edit Master text styles</a:t>
            </a:r>
          </a:p>
        </p:txBody>
      </p:sp>
      <p:pic>
        <p:nvPicPr>
          <p:cNvPr id="3" name="Picture 2" descr="European Commission">
            <a:extLst>
              <a:ext uri="{FF2B5EF4-FFF2-40B4-BE49-F238E27FC236}">
                <a16:creationId xmlns:a16="http://schemas.microsoft.com/office/drawing/2014/main" id="{85D80D5D-B11B-B8B1-1D33-81E7377D5953}"/>
              </a:ext>
              <a:ext uri="{C183D7F6-B498-43B3-948B-1728B52AA6E4}">
                <adec:decorative xmlns:adec="http://schemas.microsoft.com/office/drawing/2017/decorative" val="0"/>
              </a:ext>
            </a:extLst>
          </p:cNvPr>
          <p:cNvPicPr/>
          <p:nvPr userDrawn="1"/>
        </p:nvPicPr>
        <p:blipFill>
          <a:blip r:embed="rId2"/>
          <a:stretch>
            <a:fillRect/>
          </a:stretch>
        </p:blipFill>
        <p:spPr>
          <a:xfrm>
            <a:off x="9463383" y="5738784"/>
            <a:ext cx="2544024" cy="941017"/>
          </a:xfrm>
          <a:prstGeom prst="rect">
            <a:avLst/>
          </a:prstGeom>
          <a:noFill/>
        </p:spPr>
      </p:pic>
    </p:spTree>
    <p:extLst>
      <p:ext uri="{BB962C8B-B14F-4D97-AF65-F5344CB8AC3E}">
        <p14:creationId xmlns:p14="http://schemas.microsoft.com/office/powerpoint/2010/main" val="147508495"/>
      </p:ext>
    </p:extLst>
  </p:cSld>
  <p:clrMapOvr>
    <a:masterClrMapping/>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body text two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989056"/>
            <a:ext cx="5019675" cy="3271102"/>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6" name="Content Placeholder 2">
            <a:extLst>
              <a:ext uri="{FF2B5EF4-FFF2-40B4-BE49-F238E27FC236}">
                <a16:creationId xmlns:a16="http://schemas.microsoft.com/office/drawing/2014/main" id="{5F39DED1-43B7-A54B-D3D7-54792E535D26}"/>
              </a:ext>
            </a:extLst>
          </p:cNvPr>
          <p:cNvSpPr>
            <a:spLocks noGrp="1"/>
          </p:cNvSpPr>
          <p:nvPr>
            <p:ph sz="half" idx="10"/>
          </p:nvPr>
        </p:nvSpPr>
        <p:spPr>
          <a:xfrm>
            <a:off x="6334125" y="1989056"/>
            <a:ext cx="5019675" cy="3271102"/>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B9416748-3994-A02A-B7BD-AC8272883D95}"/>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1327708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body text two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989056"/>
            <a:ext cx="5019675" cy="3271102"/>
          </a:xfrm>
          <a:solidFill>
            <a:schemeClr val="tx2"/>
          </a:solid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5" name="Content Placeholder 2">
            <a:extLst>
              <a:ext uri="{FF2B5EF4-FFF2-40B4-BE49-F238E27FC236}">
                <a16:creationId xmlns:a16="http://schemas.microsoft.com/office/drawing/2014/main" id="{DC0E4D59-AF6A-8993-094A-5A4FED57EA37}"/>
              </a:ext>
            </a:extLst>
          </p:cNvPr>
          <p:cNvSpPr>
            <a:spLocks noGrp="1"/>
          </p:cNvSpPr>
          <p:nvPr>
            <p:ph sz="half" idx="10"/>
          </p:nvPr>
        </p:nvSpPr>
        <p:spPr>
          <a:xfrm>
            <a:off x="6334125" y="1989056"/>
            <a:ext cx="5019675" cy="3271102"/>
          </a:xfrm>
          <a:solidFill>
            <a:schemeClr val="tx2"/>
          </a:solid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8C3588F2-1E00-50BC-0820-CB663EE9719E}"/>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39409733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10AA9BB-29EC-79EA-02CA-8452ADF649A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14906975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8270BF-EE76-A46D-95E0-FB617042099B}"/>
              </a:ext>
            </a:extLst>
          </p:cNvPr>
          <p:cNvSpPr>
            <a:spLocks/>
          </p:cNvSpPr>
          <p:nvPr/>
        </p:nvSpPr>
        <p:spPr>
          <a:xfrm>
            <a:off x="0" y="1487978"/>
            <a:ext cx="12192000" cy="537002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tx2"/>
              </a:solidFill>
            </a:endParaRPr>
          </a:p>
        </p:txBody>
      </p:sp>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tx2"/>
                </a:solidFill>
              </a:defRPr>
            </a:lvl1pPr>
          </a:lstStyle>
          <a:p>
            <a:pPr lvl="0"/>
            <a:r>
              <a:rPr lang="en-US" dirty="0"/>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no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tx2"/>
                </a:solidFill>
              </a:defRPr>
            </a:lvl1pPr>
          </a:lstStyle>
          <a:p>
            <a:pPr lvl="0"/>
            <a:r>
              <a:rPr lang="en-US" dirty="0"/>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no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pic>
        <p:nvPicPr>
          <p:cNvPr id="10" name="Picture 9" descr="A blue flag with yellow stars and stripes&#10;&#10;Description automatically generated">
            <a:extLst>
              <a:ext uri="{FF2B5EF4-FFF2-40B4-BE49-F238E27FC236}">
                <a16:creationId xmlns:a16="http://schemas.microsoft.com/office/drawing/2014/main" id="{7262511B-BA2E-7984-66D6-B5152DA09D7B}"/>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11" name="Picture 10" descr="A blue flag with yellow stars and stripes&#10;&#10;Description automatically generated">
            <a:extLst>
              <a:ext uri="{FF2B5EF4-FFF2-40B4-BE49-F238E27FC236}">
                <a16:creationId xmlns:a16="http://schemas.microsoft.com/office/drawing/2014/main" id="{DB557BE9-B8DC-E601-A0F8-16CD84F91810}"/>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9" name="Slide Number Placeholder 5">
            <a:extLst>
              <a:ext uri="{FF2B5EF4-FFF2-40B4-BE49-F238E27FC236}">
                <a16:creationId xmlns:a16="http://schemas.microsoft.com/office/drawing/2014/main" id="{BEFAC7B2-2467-A72A-9F8B-CBD0FB0D8C4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3661399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body text two columns colured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CCFB38-4E5F-126B-A212-3CBD911F9836}"/>
              </a:ext>
            </a:extLst>
          </p:cNvPr>
          <p:cNvSpPr>
            <a:spLocks noGrp="1" noRot="1" noMove="1" noResize="1" noEditPoints="1" noAdjustHandles="1" noChangeArrowheads="1" noChangeShapeType="1"/>
          </p:cNvSpPr>
          <p:nvPr/>
        </p:nvSpPr>
        <p:spPr>
          <a:xfrm>
            <a:off x="0" y="1487978"/>
            <a:ext cx="12192000" cy="537002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2587083"/>
            <a:ext cx="4670502" cy="2899317"/>
          </a:xfrm>
          <a:noFill/>
        </p:spPr>
        <p:txBody>
          <a:bodyPr>
            <a:noAutofit/>
          </a:bodyPr>
          <a:lstStyle>
            <a:lvl1pPr marL="0" indent="0">
              <a:buNone/>
              <a:defRPr sz="2000">
                <a:solidFill>
                  <a:schemeClr val="bg1"/>
                </a:solidFill>
              </a:defRPr>
            </a:lvl1pPr>
          </a:lstStyle>
          <a:p>
            <a:pPr lvl="0"/>
            <a:r>
              <a:rPr lang="en-US"/>
              <a:t>Click to edit Master text styles</a:t>
            </a:r>
          </a:p>
        </p:txBody>
      </p:sp>
      <p:sp>
        <p:nvSpPr>
          <p:cNvPr id="4" name="Content Placeholder 3">
            <a:extLst>
              <a:ext uri="{FF2B5EF4-FFF2-40B4-BE49-F238E27FC236}">
                <a16:creationId xmlns:a16="http://schemas.microsoft.com/office/drawing/2014/main" id="{AE36259F-C7F8-D963-3DFD-92239B4D3FA2}"/>
              </a:ext>
            </a:extLst>
          </p:cNvPr>
          <p:cNvSpPr>
            <a:spLocks noGrp="1"/>
          </p:cNvSpPr>
          <p:nvPr>
            <p:ph sz="half" idx="2"/>
          </p:nvPr>
        </p:nvSpPr>
        <p:spPr>
          <a:xfrm>
            <a:off x="6172200" y="2587083"/>
            <a:ext cx="5181600" cy="2899317"/>
          </a:xfrm>
          <a:noFill/>
        </p:spPr>
        <p:txBody>
          <a:bodyPr>
            <a:noAutofit/>
          </a:bodyPr>
          <a:lstStyle>
            <a:lvl1pPr marL="0" indent="0">
              <a:buNone/>
              <a:defRPr sz="2000">
                <a:solidFill>
                  <a:schemeClr val="bg1"/>
                </a:solidFill>
              </a:defRPr>
            </a:lvl1pPr>
          </a:lstStyle>
          <a:p>
            <a:pPr lvl="0"/>
            <a:r>
              <a:rPr lang="en-US"/>
              <a:t>Click to edit Master text styles</a:t>
            </a:r>
          </a:p>
        </p:txBody>
      </p:sp>
      <p:pic>
        <p:nvPicPr>
          <p:cNvPr id="8" name="Picture 7" descr="A blue flag with yellow stars and stripes&#10;&#10;Description automatically generated">
            <a:extLst>
              <a:ext uri="{FF2B5EF4-FFF2-40B4-BE49-F238E27FC236}">
                <a16:creationId xmlns:a16="http://schemas.microsoft.com/office/drawing/2014/main" id="{02BBC44B-821F-21ED-8464-03E521698175}"/>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9" name="Picture 8" descr="A blue flag with yellow stars and stripes&#10;&#10;Description automatically generated">
            <a:extLst>
              <a:ext uri="{FF2B5EF4-FFF2-40B4-BE49-F238E27FC236}">
                <a16:creationId xmlns:a16="http://schemas.microsoft.com/office/drawing/2014/main" id="{22B46DA4-CDDE-5119-2E5E-AD549E681C9C}"/>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5" name="Slide Number Placeholder 5">
            <a:extLst>
              <a:ext uri="{FF2B5EF4-FFF2-40B4-BE49-F238E27FC236}">
                <a16:creationId xmlns:a16="http://schemas.microsoft.com/office/drawing/2014/main" id="{4A321162-C08B-5D98-4E1F-FE50C321D819}"/>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2675112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body text three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11A8786C-FCBD-3783-706E-0CBF5B0343E3}"/>
              </a:ext>
            </a:extLst>
          </p:cNvPr>
          <p:cNvSpPr>
            <a:spLocks noGrp="1"/>
          </p:cNvSpPr>
          <p:nvPr>
            <p:ph sz="half" idx="10"/>
          </p:nvPr>
        </p:nvSpPr>
        <p:spPr>
          <a:xfrm>
            <a:off x="4629467" y="1989056"/>
            <a:ext cx="305640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12" name="Content Placeholder 2">
            <a:extLst>
              <a:ext uri="{FF2B5EF4-FFF2-40B4-BE49-F238E27FC236}">
                <a16:creationId xmlns:a16="http://schemas.microsoft.com/office/drawing/2014/main" id="{F4DC31AC-D39C-A8A3-ED76-D3399E224DE3}"/>
              </a:ext>
            </a:extLst>
          </p:cNvPr>
          <p:cNvSpPr>
            <a:spLocks noGrp="1"/>
          </p:cNvSpPr>
          <p:nvPr>
            <p:ph sz="half" idx="11"/>
          </p:nvPr>
        </p:nvSpPr>
        <p:spPr>
          <a:xfrm>
            <a:off x="8297400" y="1989056"/>
            <a:ext cx="305640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6D635DEE-A882-2487-2337-D6BB66A7AF8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18984295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body text three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AFF39438-760E-ED2B-8243-319A5EF04778}"/>
              </a:ext>
            </a:extLst>
          </p:cNvPr>
          <p:cNvSpPr>
            <a:spLocks noGrp="1"/>
          </p:cNvSpPr>
          <p:nvPr>
            <p:ph sz="half" idx="10"/>
          </p:nvPr>
        </p:nvSpPr>
        <p:spPr>
          <a:xfrm>
            <a:off x="4568465"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B6FA7DAD-79FF-9241-7523-B9F28613FBC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5" name="Content Placeholder 2">
            <a:extLst>
              <a:ext uri="{FF2B5EF4-FFF2-40B4-BE49-F238E27FC236}">
                <a16:creationId xmlns:a16="http://schemas.microsoft.com/office/drawing/2014/main" id="{C2284C9D-0459-8584-A6B3-FFE83837141D}"/>
              </a:ext>
            </a:extLst>
          </p:cNvPr>
          <p:cNvSpPr>
            <a:spLocks noGrp="1"/>
          </p:cNvSpPr>
          <p:nvPr>
            <p:ph sz="half" idx="11"/>
          </p:nvPr>
        </p:nvSpPr>
        <p:spPr>
          <a:xfrm>
            <a:off x="8298730"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41756308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body text three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3" name="Content Placeholder 2">
            <a:extLst>
              <a:ext uri="{FF2B5EF4-FFF2-40B4-BE49-F238E27FC236}">
                <a16:creationId xmlns:a16="http://schemas.microsoft.com/office/drawing/2014/main" id="{389E2655-E9DF-246B-F4FD-D62B2B37A4B3}"/>
              </a:ext>
            </a:extLst>
          </p:cNvPr>
          <p:cNvSpPr>
            <a:spLocks noGrp="1"/>
          </p:cNvSpPr>
          <p:nvPr>
            <p:ph sz="half" idx="15" hasCustomPrompt="1"/>
          </p:nvPr>
        </p:nvSpPr>
        <p:spPr>
          <a:xfrm>
            <a:off x="838200" y="2029022"/>
            <a:ext cx="304564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14" name="Content Placeholder 2">
            <a:extLst>
              <a:ext uri="{FF2B5EF4-FFF2-40B4-BE49-F238E27FC236}">
                <a16:creationId xmlns:a16="http://schemas.microsoft.com/office/drawing/2014/main" id="{A1C7A71E-B4AA-350C-C619-6CD926C5FB05}"/>
              </a:ext>
            </a:extLst>
          </p:cNvPr>
          <p:cNvSpPr>
            <a:spLocks noGrp="1"/>
          </p:cNvSpPr>
          <p:nvPr>
            <p:ph sz="half" idx="1"/>
          </p:nvPr>
        </p:nvSpPr>
        <p:spPr>
          <a:xfrm>
            <a:off x="838200" y="2690199"/>
            <a:ext cx="3045644" cy="2598238"/>
          </a:xfrm>
        </p:spPr>
        <p:txBody>
          <a:bodyPr>
            <a:noAutofit/>
          </a:bodyPr>
          <a:lstStyle>
            <a:lvl1pPr marL="0" inden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0B64B145-4048-55E1-B2E9-6B27CC0E5870}"/>
              </a:ext>
            </a:extLst>
          </p:cNvPr>
          <p:cNvSpPr>
            <a:spLocks noGrp="1"/>
          </p:cNvSpPr>
          <p:nvPr>
            <p:ph sz="half" idx="16" hasCustomPrompt="1"/>
          </p:nvPr>
        </p:nvSpPr>
        <p:spPr>
          <a:xfrm>
            <a:off x="4586925" y="2010169"/>
            <a:ext cx="3132055"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16" name="Content Placeholder 2">
            <a:extLst>
              <a:ext uri="{FF2B5EF4-FFF2-40B4-BE49-F238E27FC236}">
                <a16:creationId xmlns:a16="http://schemas.microsoft.com/office/drawing/2014/main" id="{56044468-6F92-BCD9-357B-E33281665606}"/>
              </a:ext>
            </a:extLst>
          </p:cNvPr>
          <p:cNvSpPr>
            <a:spLocks noGrp="1"/>
          </p:cNvSpPr>
          <p:nvPr>
            <p:ph sz="half" idx="10"/>
          </p:nvPr>
        </p:nvSpPr>
        <p:spPr>
          <a:xfrm>
            <a:off x="4586926" y="2690199"/>
            <a:ext cx="3132055" cy="2598238"/>
          </a:xfrm>
        </p:spPr>
        <p:txBody>
          <a:bodyPr>
            <a:noAutofit/>
          </a:bodyPr>
          <a:lstStyle>
            <a:lvl1pPr marL="0" indent="0">
              <a:buNone/>
              <a:defRPr sz="2000">
                <a:solidFill>
                  <a:schemeClr val="tx1"/>
                </a:solidFill>
              </a:defRPr>
            </a:lvl1pPr>
          </a:lstStyle>
          <a:p>
            <a:pPr lvl="0"/>
            <a:r>
              <a:rPr lang="en-US"/>
              <a:t>Click to edit Master text styles</a:t>
            </a:r>
          </a:p>
        </p:txBody>
      </p:sp>
      <p:sp>
        <p:nvSpPr>
          <p:cNvPr id="5" name="Content Placeholder 2">
            <a:extLst>
              <a:ext uri="{FF2B5EF4-FFF2-40B4-BE49-F238E27FC236}">
                <a16:creationId xmlns:a16="http://schemas.microsoft.com/office/drawing/2014/main" id="{AE2839C1-28EB-C84A-8FE0-1EB86DE1BDEE}"/>
              </a:ext>
            </a:extLst>
          </p:cNvPr>
          <p:cNvSpPr>
            <a:spLocks noGrp="1"/>
          </p:cNvSpPr>
          <p:nvPr>
            <p:ph sz="half" idx="17" hasCustomPrompt="1"/>
          </p:nvPr>
        </p:nvSpPr>
        <p:spPr>
          <a:xfrm>
            <a:off x="8422064" y="2029022"/>
            <a:ext cx="304564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dirty="0"/>
              <a:t>Click to add subtitle</a:t>
            </a:r>
          </a:p>
        </p:txBody>
      </p:sp>
      <p:sp>
        <p:nvSpPr>
          <p:cNvPr id="18" name="Content Placeholder 2">
            <a:extLst>
              <a:ext uri="{FF2B5EF4-FFF2-40B4-BE49-F238E27FC236}">
                <a16:creationId xmlns:a16="http://schemas.microsoft.com/office/drawing/2014/main" id="{A1E8E11D-2B2A-C5C5-EFFC-16D798510576}"/>
              </a:ext>
            </a:extLst>
          </p:cNvPr>
          <p:cNvSpPr>
            <a:spLocks noGrp="1"/>
          </p:cNvSpPr>
          <p:nvPr>
            <p:ph sz="half" idx="11"/>
          </p:nvPr>
        </p:nvSpPr>
        <p:spPr>
          <a:xfrm>
            <a:off x="8422064" y="2690199"/>
            <a:ext cx="3045644" cy="2598238"/>
          </a:xfrm>
        </p:spPr>
        <p:txBody>
          <a:bodyPr>
            <a:noAutofit/>
          </a:bodyPr>
          <a:lstStyle>
            <a:lvl1pPr>
              <a:defRPr sz="20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a:t>Click to edit Master text styles</a:t>
            </a:r>
          </a:p>
        </p:txBody>
      </p:sp>
      <p:sp>
        <p:nvSpPr>
          <p:cNvPr id="7" name="Slide Number Placeholder 5">
            <a:extLst>
              <a:ext uri="{FF2B5EF4-FFF2-40B4-BE49-F238E27FC236}">
                <a16:creationId xmlns:a16="http://schemas.microsoft.com/office/drawing/2014/main" id="{62761D88-1D18-A805-8D96-5BEBFEFE219D}"/>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4220163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ody text and image coloured backgroun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noAutofit/>
          </a:bodyPr>
          <a:lstStyle>
            <a:lvl1pPr>
              <a:defRPr>
                <a:solidFill>
                  <a:schemeClr val="tx1"/>
                </a:solidFill>
              </a:defRPr>
            </a:lvl1pPr>
          </a:lstStyle>
          <a:p>
            <a:r>
              <a:rPr lang="en-US"/>
              <a:t>Click to edit Master title style</a:t>
            </a:r>
            <a:endParaRPr lang="en-IE" dirty="0"/>
          </a:p>
        </p:txBody>
      </p:sp>
      <p:sp>
        <p:nvSpPr>
          <p:cNvPr id="7" name="Content Placeholder 2">
            <a:extLst>
              <a:ext uri="{FF2B5EF4-FFF2-40B4-BE49-F238E27FC236}">
                <a16:creationId xmlns:a16="http://schemas.microsoft.com/office/drawing/2014/main" id="{4F9DE773-46A1-EE6A-D3DF-FC96DCA4C7CB}"/>
              </a:ext>
            </a:extLst>
          </p:cNvPr>
          <p:cNvSpPr>
            <a:spLocks noGrp="1"/>
          </p:cNvSpPr>
          <p:nvPr>
            <p:ph sz="half" idx="1"/>
          </p:nvPr>
        </p:nvSpPr>
        <p:spPr>
          <a:xfrm>
            <a:off x="838200" y="1847851"/>
            <a:ext cx="4670502" cy="3638549"/>
          </a:xfrm>
          <a:noFill/>
        </p:spPr>
        <p:txBody>
          <a:bodyPr>
            <a:noAutofit/>
          </a:bodyPr>
          <a:lstStyle>
            <a:lvl1pPr marL="0" indent="0">
              <a:buNone/>
              <a:defRPr sz="2000">
                <a:solidFill>
                  <a:schemeClr val="tx1"/>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p:nvPr>
        </p:nvSpPr>
        <p:spPr>
          <a:xfrm>
            <a:off x="6350002" y="1825625"/>
            <a:ext cx="5003800" cy="3638550"/>
          </a:xfrm>
          <a:solidFill>
            <a:schemeClr val="tx2"/>
          </a:solidFill>
          <a:ln w="76200">
            <a:noFill/>
          </a:ln>
          <a:effectLst/>
        </p:spPr>
        <p:txBody>
          <a:bodyPr/>
          <a:lstStyle>
            <a:lvl1pPr marL="0" indent="0">
              <a:buNone/>
              <a:defRPr>
                <a:solidFill>
                  <a:schemeClr val="bg2"/>
                </a:solidFill>
              </a:defRPr>
            </a:lvl1pPr>
          </a:lstStyle>
          <a:p>
            <a:r>
              <a:rPr lang="en-US"/>
              <a:t>Click icon to add picture</a:t>
            </a:r>
            <a:endParaRPr lang="en-IE" dirty="0"/>
          </a:p>
        </p:txBody>
      </p:sp>
      <p:pic>
        <p:nvPicPr>
          <p:cNvPr id="6" name="Picture 5" descr="A blue flag with yellow stars and stripes&#10;&#10;Description automatically generated">
            <a:extLst>
              <a:ext uri="{FF2B5EF4-FFF2-40B4-BE49-F238E27FC236}">
                <a16:creationId xmlns:a16="http://schemas.microsoft.com/office/drawing/2014/main" id="{93834467-B58A-08E2-AA0A-DB1D50F360BB}"/>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5" name="Picture 4" descr="A blue flag with yellow stars and stripes&#10;&#10;Description automatically generated">
            <a:extLst>
              <a:ext uri="{FF2B5EF4-FFF2-40B4-BE49-F238E27FC236}">
                <a16:creationId xmlns:a16="http://schemas.microsoft.com/office/drawing/2014/main" id="{570F0233-3DB4-DD9F-5F0F-396910702D84}"/>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8" name="Slide Number Placeholder 5">
            <a:extLst>
              <a:ext uri="{FF2B5EF4-FFF2-40B4-BE49-F238E27FC236}">
                <a16:creationId xmlns:a16="http://schemas.microsoft.com/office/drawing/2014/main" id="{4A4DF5A1-9706-DCB7-1601-51D0F26AEF16}"/>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1490688983"/>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ody text and image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noAutofit/>
          </a:bodyPr>
          <a:lstStyle>
            <a:lvl1pPr>
              <a:defRPr>
                <a:solidFill>
                  <a:schemeClr val="bg2"/>
                </a:solidFill>
              </a:defRPr>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CA9BD169-F6A4-2E23-F2D4-B7DED1FC9941}"/>
              </a:ext>
            </a:extLst>
          </p:cNvPr>
          <p:cNvSpPr>
            <a:spLocks noGrp="1"/>
          </p:cNvSpPr>
          <p:nvPr>
            <p:ph sz="half" idx="1"/>
          </p:nvPr>
        </p:nvSpPr>
        <p:spPr>
          <a:xfrm>
            <a:off x="838200" y="1847851"/>
            <a:ext cx="4670502" cy="3638549"/>
          </a:xfrm>
          <a:noFill/>
        </p:spPr>
        <p:txBody>
          <a:bodyPr>
            <a:noAutofit/>
          </a:bodyPr>
          <a:lstStyle>
            <a:lvl1pPr marL="0" indent="0">
              <a:buNone/>
              <a:defRPr sz="2000">
                <a:solidFill>
                  <a:schemeClr val="bg1"/>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p:nvPr>
        </p:nvSpPr>
        <p:spPr>
          <a:xfrm>
            <a:off x="6350002" y="1825625"/>
            <a:ext cx="5003800" cy="3638550"/>
          </a:xfrm>
          <a:solidFill>
            <a:schemeClr val="tx2"/>
          </a:solidFill>
          <a:ln w="76200">
            <a:noFill/>
          </a:ln>
          <a:effectLst/>
        </p:spPr>
        <p:txBody>
          <a:bodyPr/>
          <a:lstStyle>
            <a:lvl1pPr marL="0" indent="0">
              <a:buNone/>
              <a:defRPr>
                <a:solidFill>
                  <a:schemeClr val="bg2"/>
                </a:solidFill>
              </a:defRPr>
            </a:lvl1pPr>
          </a:lstStyle>
          <a:p>
            <a:r>
              <a:rPr lang="en-US"/>
              <a:t>Click icon to add picture</a:t>
            </a:r>
            <a:endParaRPr lang="en-IE" dirty="0"/>
          </a:p>
        </p:txBody>
      </p:sp>
      <p:sp>
        <p:nvSpPr>
          <p:cNvPr id="6" name="Slide Number Placeholder 5">
            <a:extLst>
              <a:ext uri="{FF2B5EF4-FFF2-40B4-BE49-F238E27FC236}">
                <a16:creationId xmlns:a16="http://schemas.microsoft.com/office/drawing/2014/main" id="{880C2FD4-3B80-FE70-83EA-C9956AF116F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2996512357"/>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page option 2">
    <p:spTree>
      <p:nvGrpSpPr>
        <p:cNvPr id="1" name=""/>
        <p:cNvGrpSpPr/>
        <p:nvPr/>
      </p:nvGrpSpPr>
      <p:grpSpPr>
        <a:xfrm>
          <a:off x="0" y="0"/>
          <a:ext cx="0" cy="0"/>
          <a:chOff x="0" y="0"/>
          <a:chExt cx="0" cy="0"/>
        </a:xfrm>
      </p:grpSpPr>
      <p:sp>
        <p:nvSpPr>
          <p:cNvPr id="4" name="Google Shape;75;p31">
            <a:extLst>
              <a:ext uri="{FF2B5EF4-FFF2-40B4-BE49-F238E27FC236}">
                <a16:creationId xmlns:a16="http://schemas.microsoft.com/office/drawing/2014/main" id="{D3CADB7B-43FA-62FF-A4B3-5E073752114C}"/>
              </a:ext>
            </a:extLst>
          </p:cNvPr>
          <p:cNvSpPr>
            <a:spLocks noGrp="1"/>
          </p:cNvSpPr>
          <p:nvPr>
            <p:ph type="pic" idx="2"/>
          </p:nvPr>
        </p:nvSpPr>
        <p:spPr>
          <a:xfrm>
            <a:off x="0" y="1981200"/>
            <a:ext cx="12192000" cy="4876799"/>
          </a:xfrm>
          <a:prstGeom prst="rect">
            <a:avLst/>
          </a:prstGeom>
          <a:solidFill>
            <a:schemeClr val="lt2"/>
          </a:solidFill>
          <a:ln>
            <a:noFill/>
          </a:ln>
        </p:spPr>
        <p:txBody>
          <a:bodyPr/>
          <a:lstStyle>
            <a:lvl1pPr marL="0" indent="0">
              <a:buNone/>
              <a:defRPr>
                <a:solidFill>
                  <a:schemeClr val="tx2"/>
                </a:solidFill>
              </a:defRPr>
            </a:lvl1pPr>
          </a:lstStyle>
          <a:p>
            <a:r>
              <a:rPr lang="en-US"/>
              <a:t>Click icon to add picture</a:t>
            </a:r>
            <a:endParaRPr lang="en-IE" dirty="0"/>
          </a:p>
        </p:txBody>
      </p:sp>
      <p:sp>
        <p:nvSpPr>
          <p:cNvPr id="2" name="Title 1">
            <a:extLst>
              <a:ext uri="{FF2B5EF4-FFF2-40B4-BE49-F238E27FC236}">
                <a16:creationId xmlns:a16="http://schemas.microsoft.com/office/drawing/2014/main" id="{2910E61F-C8F9-4190-1EE4-9217CF0F1D1D}"/>
              </a:ext>
            </a:extLst>
          </p:cNvPr>
          <p:cNvSpPr>
            <a:spLocks noGrp="1"/>
          </p:cNvSpPr>
          <p:nvPr>
            <p:ph type="title" hasCustomPrompt="1"/>
          </p:nvPr>
        </p:nvSpPr>
        <p:spPr>
          <a:xfrm>
            <a:off x="838200" y="1594518"/>
            <a:ext cx="10515600" cy="1068400"/>
          </a:xfrm>
          <a:solidFill>
            <a:schemeClr val="bg1"/>
          </a:solidFill>
        </p:spPr>
        <p:txBody>
          <a:bodyPr lIns="144000" tIns="144000" rIns="144000" bIns="144000" anchor="b">
            <a:noAutofit/>
          </a:bodyPr>
          <a:lstStyle>
            <a:lvl1pPr>
              <a:defRPr sz="8800"/>
            </a:lvl1pPr>
          </a:lstStyle>
          <a:p>
            <a:r>
              <a:rPr lang="en-US" dirty="0"/>
              <a:t>Click to add a title</a:t>
            </a:r>
            <a:endParaRPr lang="en-IE" dirty="0"/>
          </a:p>
        </p:txBody>
      </p:sp>
      <p:sp>
        <p:nvSpPr>
          <p:cNvPr id="6" name="Content Placeholder 14">
            <a:extLst>
              <a:ext uri="{FF2B5EF4-FFF2-40B4-BE49-F238E27FC236}">
                <a16:creationId xmlns:a16="http://schemas.microsoft.com/office/drawing/2014/main" id="{F041A8C2-E23F-3F85-E8AE-2AEEB496419A}"/>
              </a:ext>
            </a:extLst>
          </p:cNvPr>
          <p:cNvSpPr>
            <a:spLocks noGrp="1"/>
          </p:cNvSpPr>
          <p:nvPr>
            <p:ph sz="quarter" idx="11"/>
          </p:nvPr>
        </p:nvSpPr>
        <p:spPr>
          <a:xfrm>
            <a:off x="838200" y="2942564"/>
            <a:ext cx="4929188" cy="611188"/>
          </a:xfrm>
        </p:spPr>
        <p:txBody>
          <a:bodyPr/>
          <a:lstStyle>
            <a:lvl1pPr marL="0" indent="0">
              <a:buNone/>
              <a:defRPr>
                <a:solidFill>
                  <a:schemeClr val="tx2"/>
                </a:solidFill>
              </a:defRPr>
            </a:lvl1pPr>
          </a:lstStyle>
          <a:p>
            <a:pPr lvl="0"/>
            <a:r>
              <a:rPr lang="en-US"/>
              <a:t>Click to edit Master text styles</a:t>
            </a:r>
          </a:p>
        </p:txBody>
      </p:sp>
      <p:pic>
        <p:nvPicPr>
          <p:cNvPr id="8" name="Picture 7" descr="A red dotted line with a couple of people&#10;&#10;Description automatically generated with medium confidence" hidden="1">
            <a:extLst>
              <a:ext uri="{FF2B5EF4-FFF2-40B4-BE49-F238E27FC236}">
                <a16:creationId xmlns:a16="http://schemas.microsoft.com/office/drawing/2014/main" id="{95398073-E69B-2867-360F-504F7007FD00}"/>
              </a:ext>
            </a:extLst>
          </p:cNvPr>
          <p:cNvPicPr>
            <a:picLocks noGrp="1" noRot="1" noChangeAspect="1" noMove="1" noResize="1" noEditPoints="1" noAdjustHandles="1" noChangeArrowheads="1" noChangeShapeType="1" noCrop="1"/>
          </p:cNvPicPr>
          <p:nvPr/>
        </p:nvPicPr>
        <p:blipFill>
          <a:blip r:embed="rId2">
            <a:alphaModFix amt="20000"/>
          </a:blip>
          <a:stretch>
            <a:fillRect/>
          </a:stretch>
        </p:blipFill>
        <p:spPr>
          <a:xfrm>
            <a:off x="0" y="0"/>
            <a:ext cx="12192000" cy="6858000"/>
          </a:xfrm>
          <a:prstGeom prst="rect">
            <a:avLst/>
          </a:prstGeom>
        </p:spPr>
      </p:pic>
      <p:pic>
        <p:nvPicPr>
          <p:cNvPr id="3" name="Picture 2" descr="A red dotted line with a couple of people&#10;&#10;Description automatically generated with medium confidence" hidden="1">
            <a:extLst>
              <a:ext uri="{FF2B5EF4-FFF2-40B4-BE49-F238E27FC236}">
                <a16:creationId xmlns:a16="http://schemas.microsoft.com/office/drawing/2014/main" id="{6437CF6F-3079-899D-F025-61C0BCD596A4}"/>
              </a:ext>
            </a:extLst>
          </p:cNvPr>
          <p:cNvPicPr/>
          <p:nvPr userDrawn="1"/>
        </p:nvPicPr>
        <p:blipFill>
          <a:blip r:embed="rId2">
            <a:alphaModFix amt="20000"/>
          </a:blip>
          <a:stretch>
            <a:fillRect/>
          </a:stretch>
        </p:blipFill>
        <p:spPr>
          <a:xfrm>
            <a:off x="0" y="0"/>
            <a:ext cx="12192000" cy="6858000"/>
          </a:xfrm>
          <a:prstGeom prst="rect">
            <a:avLst/>
          </a:prstGeom>
        </p:spPr>
      </p:pic>
      <p:pic>
        <p:nvPicPr>
          <p:cNvPr id="5" name="Picture 4" descr="European Commission">
            <a:extLst>
              <a:ext uri="{FF2B5EF4-FFF2-40B4-BE49-F238E27FC236}">
                <a16:creationId xmlns:a16="http://schemas.microsoft.com/office/drawing/2014/main" id="{97034CB8-2B4A-3519-77AF-1512D68F2797}"/>
              </a:ext>
            </a:extLst>
          </p:cNvPr>
          <p:cNvPicPr/>
          <p:nvPr userDrawn="1"/>
        </p:nvPicPr>
        <p:blipFill>
          <a:blip r:embed="rId3"/>
          <a:srcRect/>
          <a:stretch/>
        </p:blipFill>
        <p:spPr>
          <a:xfrm>
            <a:off x="170664" y="174518"/>
            <a:ext cx="2544024" cy="915848"/>
          </a:xfrm>
          <a:prstGeom prst="rect">
            <a:avLst/>
          </a:prstGeom>
          <a:noFill/>
        </p:spPr>
      </p:pic>
    </p:spTree>
    <p:extLst>
      <p:ext uri="{BB962C8B-B14F-4D97-AF65-F5344CB8AC3E}">
        <p14:creationId xmlns:p14="http://schemas.microsoft.com/office/powerpoint/2010/main" val="22907034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text and 4 images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lstStyle>
            <a:lvl1pPr>
              <a:defRPr>
                <a:solidFill>
                  <a:schemeClr val="bg2"/>
                </a:solidFill>
              </a:defRPr>
            </a:lvl1pPr>
          </a:lstStyle>
          <a:p>
            <a:r>
              <a:rPr lang="en-US"/>
              <a:t>Click to edit Master title style</a:t>
            </a:r>
            <a:endParaRPr lang="en-IE" dirty="0"/>
          </a:p>
        </p:txBody>
      </p:sp>
      <p:sp>
        <p:nvSpPr>
          <p:cNvPr id="3" name="Google Shape;91;p33">
            <a:extLst>
              <a:ext uri="{FF2B5EF4-FFF2-40B4-BE49-F238E27FC236}">
                <a16:creationId xmlns:a16="http://schemas.microsoft.com/office/drawing/2014/main" id="{A9F38C94-2545-ED67-4909-C5A475FCF803}"/>
              </a:ext>
            </a:extLst>
          </p:cNvPr>
          <p:cNvSpPr>
            <a:spLocks noGrp="1"/>
          </p:cNvSpPr>
          <p:nvPr>
            <p:ph type="pic" idx="2"/>
          </p:nvPr>
        </p:nvSpPr>
        <p:spPr>
          <a:xfrm>
            <a:off x="3538332" y="2197664"/>
            <a:ext cx="2461591" cy="1638158"/>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0" name="Google Shape;95;p33">
            <a:extLst>
              <a:ext uri="{FF2B5EF4-FFF2-40B4-BE49-F238E27FC236}">
                <a16:creationId xmlns:a16="http://schemas.microsoft.com/office/drawing/2014/main" id="{45EC68E1-18F5-04CB-00B3-F8948F3B4F18}"/>
              </a:ext>
            </a:extLst>
          </p:cNvPr>
          <p:cNvSpPr>
            <a:spLocks noGrp="1"/>
          </p:cNvSpPr>
          <p:nvPr>
            <p:ph type="pic" idx="5"/>
          </p:nvPr>
        </p:nvSpPr>
        <p:spPr>
          <a:xfrm>
            <a:off x="6161035" y="2197663"/>
            <a:ext cx="2461593" cy="1638159"/>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3" name="Text Placeholder 12">
            <a:extLst>
              <a:ext uri="{FF2B5EF4-FFF2-40B4-BE49-F238E27FC236}">
                <a16:creationId xmlns:a16="http://schemas.microsoft.com/office/drawing/2014/main" id="{00A4763F-1C9A-B628-1609-DA5C75C90FC9}"/>
              </a:ext>
            </a:extLst>
          </p:cNvPr>
          <p:cNvSpPr>
            <a:spLocks noGrp="1"/>
          </p:cNvSpPr>
          <p:nvPr>
            <p:ph type="body" sz="quarter" idx="10"/>
          </p:nvPr>
        </p:nvSpPr>
        <p:spPr>
          <a:xfrm>
            <a:off x="8802758" y="2197100"/>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15" name="Google Shape;91;p33">
            <a:extLst>
              <a:ext uri="{FF2B5EF4-FFF2-40B4-BE49-F238E27FC236}">
                <a16:creationId xmlns:a16="http://schemas.microsoft.com/office/drawing/2014/main" id="{0AB5F208-A96D-CEBC-874F-7B719FD86FEB}"/>
              </a:ext>
            </a:extLst>
          </p:cNvPr>
          <p:cNvSpPr>
            <a:spLocks noGrp="1"/>
          </p:cNvSpPr>
          <p:nvPr>
            <p:ph type="pic" idx="11"/>
          </p:nvPr>
        </p:nvSpPr>
        <p:spPr>
          <a:xfrm>
            <a:off x="3538332" y="4031391"/>
            <a:ext cx="2461591" cy="1638158"/>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7" name="Google Shape;95;p33">
            <a:extLst>
              <a:ext uri="{FF2B5EF4-FFF2-40B4-BE49-F238E27FC236}">
                <a16:creationId xmlns:a16="http://schemas.microsoft.com/office/drawing/2014/main" id="{0AC28D44-5B34-89F9-D8AB-62E99E380E36}"/>
              </a:ext>
            </a:extLst>
          </p:cNvPr>
          <p:cNvSpPr>
            <a:spLocks noGrp="1"/>
          </p:cNvSpPr>
          <p:nvPr>
            <p:ph type="pic" idx="13"/>
          </p:nvPr>
        </p:nvSpPr>
        <p:spPr>
          <a:xfrm>
            <a:off x="6161035" y="4031390"/>
            <a:ext cx="2461593" cy="1638159"/>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dirty="0"/>
          </a:p>
        </p:txBody>
      </p:sp>
      <p:sp>
        <p:nvSpPr>
          <p:cNvPr id="18" name="Text Placeholder 12">
            <a:extLst>
              <a:ext uri="{FF2B5EF4-FFF2-40B4-BE49-F238E27FC236}">
                <a16:creationId xmlns:a16="http://schemas.microsoft.com/office/drawing/2014/main" id="{14095A4F-385F-CF4A-5E10-E3628D85F6C8}"/>
              </a:ext>
            </a:extLst>
          </p:cNvPr>
          <p:cNvSpPr>
            <a:spLocks noGrp="1"/>
          </p:cNvSpPr>
          <p:nvPr>
            <p:ph type="body" sz="quarter" idx="14"/>
          </p:nvPr>
        </p:nvSpPr>
        <p:spPr>
          <a:xfrm>
            <a:off x="8802758" y="4030827"/>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4" name="Text Placeholder 12">
            <a:extLst>
              <a:ext uri="{FF2B5EF4-FFF2-40B4-BE49-F238E27FC236}">
                <a16:creationId xmlns:a16="http://schemas.microsoft.com/office/drawing/2014/main" id="{092A6C90-A6CE-C107-4350-7906F5FDD7FC}"/>
              </a:ext>
            </a:extLst>
          </p:cNvPr>
          <p:cNvSpPr>
            <a:spLocks noGrp="1"/>
          </p:cNvSpPr>
          <p:nvPr>
            <p:ph type="body" sz="quarter" idx="15"/>
          </p:nvPr>
        </p:nvSpPr>
        <p:spPr>
          <a:xfrm>
            <a:off x="838839" y="2197100"/>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6" name="Text Placeholder 12">
            <a:extLst>
              <a:ext uri="{FF2B5EF4-FFF2-40B4-BE49-F238E27FC236}">
                <a16:creationId xmlns:a16="http://schemas.microsoft.com/office/drawing/2014/main" id="{FA45C4F8-1803-A72B-10DF-5927ABF6E406}"/>
              </a:ext>
            </a:extLst>
          </p:cNvPr>
          <p:cNvSpPr>
            <a:spLocks noGrp="1"/>
          </p:cNvSpPr>
          <p:nvPr>
            <p:ph type="body" sz="quarter" idx="16"/>
          </p:nvPr>
        </p:nvSpPr>
        <p:spPr>
          <a:xfrm>
            <a:off x="838839" y="4030827"/>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8" name="Slide Number Placeholder 5">
            <a:extLst>
              <a:ext uri="{FF2B5EF4-FFF2-40B4-BE49-F238E27FC236}">
                <a16:creationId xmlns:a16="http://schemas.microsoft.com/office/drawing/2014/main" id="{8F9C7B51-3F16-5ABF-3BE2-AA17BD10DB6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2808987153"/>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xt and big photo">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3766457" y="589047"/>
            <a:ext cx="7587343" cy="717240"/>
          </a:xfrm>
          <a:solidFill>
            <a:schemeClr val="bg1"/>
          </a:solidFill>
        </p:spPr>
        <p:txBody>
          <a:bodyPr>
            <a:noAutofit/>
          </a:bodyPr>
          <a:lstStyle>
            <a:lvl1pPr>
              <a:defRPr sz="4400"/>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3766457" y="1895333"/>
            <a:ext cx="7587342" cy="3845577"/>
          </a:xfrm>
          <a:solidFill>
            <a:schemeClr val="bg1"/>
          </a:solidFill>
        </p:spPr>
        <p:txBody>
          <a:bodyPr>
            <a:noAutofit/>
          </a:bodyPr>
          <a:lstStyle>
            <a:lvl1pPr>
              <a:defRPr sz="2000"/>
            </a:lvl1pPr>
          </a:lstStyle>
          <a:p>
            <a:pPr lvl="0"/>
            <a:r>
              <a:rPr lang="en-US"/>
              <a:t>Click to edit Master text styles</a:t>
            </a:r>
          </a:p>
        </p:txBody>
      </p:sp>
    </p:spTree>
    <p:extLst>
      <p:ext uri="{BB962C8B-B14F-4D97-AF65-F5344CB8AC3E}">
        <p14:creationId xmlns:p14="http://schemas.microsoft.com/office/powerpoint/2010/main" val="9061074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nd big photo coloured title 1">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6" name="Content Placeholder 2">
            <a:extLst>
              <a:ext uri="{FF2B5EF4-FFF2-40B4-BE49-F238E27FC236}">
                <a16:creationId xmlns:a16="http://schemas.microsoft.com/office/drawing/2014/main" id="{E2F83483-47D9-4712-A8D7-6CBF61775821}"/>
              </a:ext>
            </a:extLst>
          </p:cNvPr>
          <p:cNvSpPr>
            <a:spLocks noGrp="1"/>
          </p:cNvSpPr>
          <p:nvPr>
            <p:ph sz="half" idx="16" hasCustomPrompt="1"/>
          </p:nvPr>
        </p:nvSpPr>
        <p:spPr>
          <a:xfrm>
            <a:off x="125185" y="6162533"/>
            <a:ext cx="6090558" cy="390667"/>
          </a:xfrm>
          <a:solidFill>
            <a:schemeClr val="bg1"/>
          </a:solidFill>
        </p:spPr>
        <p:txBody>
          <a:bodyPr anchor="ctr">
            <a:noAutofit/>
          </a:bodyPr>
          <a:lstStyle>
            <a:lvl1pPr marL="0" indent="0">
              <a:buNone/>
              <a:defRPr sz="1800" i="1"/>
            </a:lvl1pPr>
          </a:lstStyle>
          <a:p>
            <a:pPr lvl="0"/>
            <a:r>
              <a:rPr lang="en-US" dirty="0"/>
              <a:t>Click to edit Master text styles (caption)</a:t>
            </a:r>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6215743" y="589047"/>
            <a:ext cx="5138057" cy="717240"/>
          </a:xfrm>
          <a:solidFill>
            <a:schemeClr val="bg1"/>
          </a:solidFill>
        </p:spPr>
        <p:txBody>
          <a:bodyPr lIns="72000" tIns="72000" rIns="72000" bIns="72000">
            <a:noAutofit/>
          </a:bodyPr>
          <a:lstStyle>
            <a:lvl1pPr>
              <a:defRPr sz="4400">
                <a:solidFill>
                  <a:schemeClr val="bg1"/>
                </a:solidFill>
                <a:highlight>
                  <a:srgbClr val="003399"/>
                </a:highlight>
              </a:defRPr>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6215743" y="1895333"/>
            <a:ext cx="5138056" cy="3845577"/>
          </a:xfrm>
          <a:solidFill>
            <a:schemeClr val="bg1"/>
          </a:solidFill>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5298423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and big photo coloured titl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F035CA-6728-7746-C9FC-81382094BF06}"/>
              </a:ext>
            </a:extLst>
          </p:cNvPr>
          <p:cNvSpPr/>
          <p:nvPr/>
        </p:nvSpPr>
        <p:spPr>
          <a:xfrm>
            <a:off x="5388429" y="0"/>
            <a:ext cx="6803571" cy="685799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8" name="Content Placeholder 2">
            <a:extLst>
              <a:ext uri="{FF2B5EF4-FFF2-40B4-BE49-F238E27FC236}">
                <a16:creationId xmlns:a16="http://schemas.microsoft.com/office/drawing/2014/main" id="{4DE701F0-97E6-7792-DA18-AD6E08BC874A}"/>
              </a:ext>
            </a:extLst>
          </p:cNvPr>
          <p:cNvSpPr>
            <a:spLocks noGrp="1"/>
          </p:cNvSpPr>
          <p:nvPr>
            <p:ph sz="half" idx="16" hasCustomPrompt="1"/>
          </p:nvPr>
        </p:nvSpPr>
        <p:spPr>
          <a:xfrm>
            <a:off x="125185" y="6162533"/>
            <a:ext cx="6090558" cy="390667"/>
          </a:xfrm>
          <a:solidFill>
            <a:schemeClr val="bg1"/>
          </a:solidFill>
        </p:spPr>
        <p:txBody>
          <a:bodyPr anchor="ctr">
            <a:noAutofit/>
          </a:bodyPr>
          <a:lstStyle>
            <a:lvl1pPr marL="0" indent="0">
              <a:buNone/>
              <a:defRPr sz="1800" i="1"/>
            </a:lvl1pPr>
          </a:lstStyle>
          <a:p>
            <a:pPr lvl="0"/>
            <a:r>
              <a:rPr lang="en-US" dirty="0"/>
              <a:t>Click to edit Master text styles (caption)</a:t>
            </a:r>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6215743" y="589046"/>
            <a:ext cx="5138057" cy="1000267"/>
          </a:xfrm>
          <a:noFill/>
        </p:spPr>
        <p:txBody>
          <a:bodyPr lIns="72000" tIns="72000" rIns="72000" bIns="72000">
            <a:noAutofit/>
          </a:bodyPr>
          <a:lstStyle>
            <a:lvl1pPr>
              <a:defRPr sz="4400">
                <a:solidFill>
                  <a:schemeClr val="tx2"/>
                </a:solidFill>
                <a:highlight>
                  <a:srgbClr val="FFD34E"/>
                </a:highlight>
              </a:defRPr>
            </a:lvl1pPr>
          </a:lstStyle>
          <a:p>
            <a:r>
              <a:rPr lang="en-US"/>
              <a:t>Click to edit Master title style</a:t>
            </a:r>
            <a:endParaRPr lang="en-IE" dirty="0"/>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6215743" y="1895333"/>
            <a:ext cx="5138056" cy="3845577"/>
          </a:xfrm>
          <a:noFill/>
        </p:spPr>
        <p:txBody>
          <a:bodyPr>
            <a:noAutofit/>
          </a:bodyPr>
          <a:lstStyle>
            <a:lvl1pPr marL="0" indent="0">
              <a:buClr>
                <a:schemeClr val="bg1"/>
              </a:buClr>
              <a:buSzPct val="150000"/>
              <a:buFont typeface="Arial" panose="020B0604020202020204" pitchFamily="34" charset="0"/>
              <a:buNone/>
              <a:defRPr sz="2000">
                <a:solidFill>
                  <a:schemeClr val="bg1"/>
                </a:solidFill>
              </a:defRPr>
            </a:lvl1pPr>
          </a:lstStyle>
          <a:p>
            <a:pPr lvl="0"/>
            <a:r>
              <a:rPr lang="en-US"/>
              <a:t>Click to edit Master text styles</a:t>
            </a:r>
          </a:p>
        </p:txBody>
      </p:sp>
      <p:pic>
        <p:nvPicPr>
          <p:cNvPr id="6" name="Picture 5" descr="A blue flag with yellow stars and stripes&#10;&#10;Description automatically generated">
            <a:extLst>
              <a:ext uri="{FF2B5EF4-FFF2-40B4-BE49-F238E27FC236}">
                <a16:creationId xmlns:a16="http://schemas.microsoft.com/office/drawing/2014/main" id="{F07C9B7E-A9F7-E74E-8B7F-3BB737CA3989}"/>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9" name="Picture 8" descr="A blue flag with yellow stars and stripes&#10;&#10;Description automatically generated">
            <a:extLst>
              <a:ext uri="{FF2B5EF4-FFF2-40B4-BE49-F238E27FC236}">
                <a16:creationId xmlns:a16="http://schemas.microsoft.com/office/drawing/2014/main" id="{B7786630-3DC2-B1C3-65DD-397E44619752}"/>
              </a:ext>
            </a:extLst>
          </p:cNvPr>
          <p:cNvPicPr>
            <a:picLocks noChangeAspect="1"/>
          </p:cNvPicPr>
          <p:nvPr userDrawn="1"/>
        </p:nvPicPr>
        <p:blipFill>
          <a:blip r:embed="rId2"/>
          <a:stretch>
            <a:fillRect/>
          </a:stretch>
        </p:blipFill>
        <p:spPr>
          <a:xfrm>
            <a:off x="10725768" y="5901016"/>
            <a:ext cx="1257867" cy="763200"/>
          </a:xfrm>
          <a:prstGeom prst="rect">
            <a:avLst/>
          </a:prstGeom>
        </p:spPr>
      </p:pic>
    </p:spTree>
    <p:extLst>
      <p:ext uri="{BB962C8B-B14F-4D97-AF65-F5344CB8AC3E}">
        <p14:creationId xmlns:p14="http://schemas.microsoft.com/office/powerpoint/2010/main" val="5151663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in 2 columns and big photo">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7773642" y="0"/>
            <a:ext cx="4418358"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9" name="Title 1">
            <a:extLst>
              <a:ext uri="{FF2B5EF4-FFF2-40B4-BE49-F238E27FC236}">
                <a16:creationId xmlns:a16="http://schemas.microsoft.com/office/drawing/2014/main" id="{278936A4-CDCB-C345-F71F-92F2A35F2AF4}"/>
              </a:ext>
            </a:extLst>
          </p:cNvPr>
          <p:cNvSpPr>
            <a:spLocks noGrp="1"/>
          </p:cNvSpPr>
          <p:nvPr>
            <p:ph type="title"/>
          </p:nvPr>
        </p:nvSpPr>
        <p:spPr>
          <a:xfrm>
            <a:off x="838200" y="461067"/>
            <a:ext cx="7915275" cy="717240"/>
          </a:xfrm>
          <a:solidFill>
            <a:schemeClr val="bg1"/>
          </a:solidFill>
        </p:spPr>
        <p:txBody>
          <a:bodyPr>
            <a:noAutofit/>
          </a:bodyPr>
          <a:lstStyle>
            <a:lvl1pPr>
              <a:defRPr sz="4400"/>
            </a:lvl1pPr>
          </a:lstStyle>
          <a:p>
            <a:r>
              <a:rPr lang="en-US"/>
              <a:t>Click to edit Master title style</a:t>
            </a:r>
            <a:endParaRPr lang="en-IE" dirty="0"/>
          </a:p>
        </p:txBody>
      </p:sp>
      <p:sp>
        <p:nvSpPr>
          <p:cNvPr id="6" name="Content Placeholder 2">
            <a:extLst>
              <a:ext uri="{FF2B5EF4-FFF2-40B4-BE49-F238E27FC236}">
                <a16:creationId xmlns:a16="http://schemas.microsoft.com/office/drawing/2014/main" id="{BFE590DB-1C31-60F0-D6F8-A1706796115D}"/>
              </a:ext>
            </a:extLst>
          </p:cNvPr>
          <p:cNvSpPr>
            <a:spLocks noGrp="1"/>
          </p:cNvSpPr>
          <p:nvPr>
            <p:ph sz="half" idx="13"/>
          </p:nvPr>
        </p:nvSpPr>
        <p:spPr>
          <a:xfrm>
            <a:off x="838200" y="1833753"/>
            <a:ext cx="2974761" cy="3638550"/>
          </a:xfrm>
          <a:noFill/>
        </p:spPr>
        <p:txBody>
          <a:bodyPr>
            <a:noAutofit/>
          </a:bodyPr>
          <a:lstStyle>
            <a:lvl1pPr marL="0" inden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094C5D68-6EAE-4A7A-7185-241C6CF3B9BB}"/>
              </a:ext>
            </a:extLst>
          </p:cNvPr>
          <p:cNvSpPr>
            <a:spLocks noGrp="1"/>
          </p:cNvSpPr>
          <p:nvPr>
            <p:ph sz="half" idx="12"/>
          </p:nvPr>
        </p:nvSpPr>
        <p:spPr>
          <a:xfrm>
            <a:off x="4305921" y="1833753"/>
            <a:ext cx="2974761" cy="3638550"/>
          </a:xfrm>
          <a:noFill/>
        </p:spPr>
        <p:txBody>
          <a:bodyPr>
            <a:noAutofit/>
          </a:bodyPr>
          <a:lstStyle>
            <a:lvl1pPr marL="0" indent="0">
              <a:buNone/>
              <a:defRPr sz="2000">
                <a:solidFill>
                  <a:schemeClr val="tx1"/>
                </a:solidFill>
              </a:defRPr>
            </a:lvl1pPr>
          </a:lstStyle>
          <a:p>
            <a:pPr lvl="0"/>
            <a:r>
              <a:rPr lang="en-US"/>
              <a:t>Click to edit Master text styles</a:t>
            </a:r>
          </a:p>
        </p:txBody>
      </p:sp>
      <p:pic>
        <p:nvPicPr>
          <p:cNvPr id="2" name="Picture 1" descr="A blue flag with yellow stars&#10;&#10;Description automatically generated">
            <a:extLst>
              <a:ext uri="{FF2B5EF4-FFF2-40B4-BE49-F238E27FC236}">
                <a16:creationId xmlns:a16="http://schemas.microsoft.com/office/drawing/2014/main" id="{901A7271-B7CF-4C49-1423-D7CA7ECEF27B}"/>
              </a:ext>
            </a:extLst>
          </p:cNvPr>
          <p:cNvPicPr>
            <a:picLocks noChangeAspect="1"/>
          </p:cNvPicPr>
          <p:nvPr/>
        </p:nvPicPr>
        <p:blipFill>
          <a:blip r:embed="rId2"/>
          <a:stretch>
            <a:fillRect/>
          </a:stretch>
        </p:blipFill>
        <p:spPr>
          <a:xfrm>
            <a:off x="10725768" y="5901016"/>
            <a:ext cx="1256063" cy="762106"/>
          </a:xfrm>
          <a:prstGeom prst="rect">
            <a:avLst/>
          </a:prstGeom>
        </p:spPr>
      </p:pic>
      <p:pic>
        <p:nvPicPr>
          <p:cNvPr id="5" name="Picture 4" descr="A blue flag with yellow stars&#10;&#10;Description automatically generated">
            <a:extLst>
              <a:ext uri="{FF2B5EF4-FFF2-40B4-BE49-F238E27FC236}">
                <a16:creationId xmlns:a16="http://schemas.microsoft.com/office/drawing/2014/main" id="{C0DCEE1B-27AC-37B6-7683-71F823E43E96}"/>
              </a:ext>
            </a:extLst>
          </p:cNvPr>
          <p:cNvPicPr>
            <a:picLocks noChangeAspect="1"/>
          </p:cNvPicPr>
          <p:nvPr userDrawn="1"/>
        </p:nvPicPr>
        <p:blipFill>
          <a:blip r:embed="rId2"/>
          <a:stretch>
            <a:fillRect/>
          </a:stretch>
        </p:blipFill>
        <p:spPr>
          <a:xfrm>
            <a:off x="10725768" y="5901016"/>
            <a:ext cx="1256063" cy="762106"/>
          </a:xfrm>
          <a:prstGeom prst="rect">
            <a:avLst/>
          </a:prstGeom>
        </p:spPr>
      </p:pic>
      <p:sp>
        <p:nvSpPr>
          <p:cNvPr id="7" name="Slide Number Placeholder 5">
            <a:extLst>
              <a:ext uri="{FF2B5EF4-FFF2-40B4-BE49-F238E27FC236}">
                <a16:creationId xmlns:a16="http://schemas.microsoft.com/office/drawing/2014/main" id="{6397D846-EECB-7092-C88A-21E2250BDEB7}"/>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15636140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photos and three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chemeClr val="tx2"/>
                </a:solidFill>
                <a:latin typeface="+mj-lt"/>
                <a:ea typeface="+mj-ea"/>
                <a:cs typeface="+mj-cs"/>
              </a:defRPr>
            </a:lvl1pPr>
          </a:lstStyle>
          <a:p>
            <a:r>
              <a:rPr lang="en-US"/>
              <a:t>Click to edit Master title style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72591"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p:spPr>
        <p:txBody>
          <a:bodyPr>
            <a:noAutofit/>
          </a:bodyPr>
          <a:lstStyle>
            <a:lvl1pPr marL="0" indent="0">
              <a:buNone/>
              <a:defRPr/>
            </a:lvl1pPr>
          </a:lstStyle>
          <a:p>
            <a:pPr lvl="0"/>
            <a:r>
              <a:rPr lang="en-US"/>
              <a:t>Click to edit Master text styles</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p:spPr>
        <p:txBody>
          <a:bodyPr>
            <a:noAutofit/>
          </a:bodyPr>
          <a:lstStyle>
            <a:lvl1pPr marL="0" indent="0">
              <a:buNone/>
              <a:defRPr/>
            </a:lvl1pPr>
          </a:lstStyle>
          <a:p>
            <a:pPr lvl="0"/>
            <a:r>
              <a:rPr lang="en-US"/>
              <a:t>Click to edit Master text styles</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p:spPr>
        <p:txBody>
          <a:bodyPr>
            <a:noAutofit/>
          </a:bodyPr>
          <a:lstStyle>
            <a:lvl1pPr marL="0" indent="0">
              <a:buNone/>
              <a:defRPr/>
            </a:lvl1pPr>
          </a:lstStyle>
          <a:p>
            <a:pPr lvl="0"/>
            <a:r>
              <a:rPr lang="en-US"/>
              <a:t>Click to edit Master text styles</a:t>
            </a:r>
          </a:p>
        </p:txBody>
      </p:sp>
      <p:sp>
        <p:nvSpPr>
          <p:cNvPr id="2" name="Slide Number Placeholder 5">
            <a:extLst>
              <a:ext uri="{FF2B5EF4-FFF2-40B4-BE49-F238E27FC236}">
                <a16:creationId xmlns:a16="http://schemas.microsoft.com/office/drawing/2014/main" id="{3314E959-31F1-870D-FAE7-99D8E633302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24170144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hotos and three coloured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chemeClr val="tx2"/>
                </a:solidFill>
                <a:latin typeface="+mj-lt"/>
                <a:ea typeface="+mj-ea"/>
                <a:cs typeface="+mj-cs"/>
              </a:defRPr>
            </a:lvl1pPr>
          </a:lstStyle>
          <a:p>
            <a:r>
              <a:rPr lang="en-US"/>
              <a:t>Click to edit Master title style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72591"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0E52517C-B46F-A98F-0643-A97107DEC79E}"/>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34125151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a coloured text box">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30C1291-4A16-4E7F-D6F2-0662C6CCE1C1}"/>
              </a:ext>
            </a:extLst>
          </p:cNvPr>
          <p:cNvSpPr>
            <a:spLocks noGrp="1"/>
          </p:cNvSpPr>
          <p:nvPr>
            <p:ph type="title"/>
          </p:nvPr>
        </p:nvSpPr>
        <p:spPr>
          <a:xfrm>
            <a:off x="838200" y="365126"/>
            <a:ext cx="10515600" cy="816904"/>
          </a:xfrm>
        </p:spPr>
        <p:txBody>
          <a:bodyPr>
            <a:noAutofit/>
          </a:bodyPr>
          <a:lstStyle>
            <a:lvl1pPr>
              <a:defRPr/>
            </a:lvl1pPr>
          </a:lstStyle>
          <a:p>
            <a:r>
              <a:rPr lang="en-US"/>
              <a:t>Click to edit Master title style</a:t>
            </a:r>
            <a:endParaRPr lang="en-IE" dirty="0"/>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38200" y="1706136"/>
            <a:ext cx="4840275" cy="346317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dirty="0"/>
          </a:p>
        </p:txBody>
      </p:sp>
      <p:sp>
        <p:nvSpPr>
          <p:cNvPr id="8" name="Content Placeholder 2">
            <a:extLst>
              <a:ext uri="{FF2B5EF4-FFF2-40B4-BE49-F238E27FC236}">
                <a16:creationId xmlns:a16="http://schemas.microsoft.com/office/drawing/2014/main" id="{621CCFCC-12CB-E276-21C2-DAA2C8D36EC9}"/>
              </a:ext>
            </a:extLst>
          </p:cNvPr>
          <p:cNvSpPr>
            <a:spLocks noGrp="1"/>
          </p:cNvSpPr>
          <p:nvPr>
            <p:ph sz="half" idx="19"/>
          </p:nvPr>
        </p:nvSpPr>
        <p:spPr>
          <a:xfrm>
            <a:off x="6393779" y="1706137"/>
            <a:ext cx="4960021" cy="3463178"/>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2" name="Slide Number Placeholder 5">
            <a:extLst>
              <a:ext uri="{FF2B5EF4-FFF2-40B4-BE49-F238E27FC236}">
                <a16:creationId xmlns:a16="http://schemas.microsoft.com/office/drawing/2014/main" id="{9240A71C-FBDC-ABE7-AF08-221E5E62954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32003187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Quote positive logo">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3559404-34AB-2AB1-76B4-CB85000D699F}"/>
              </a:ext>
            </a:extLst>
          </p:cNvPr>
          <p:cNvSpPr>
            <a:spLocks noGrp="1"/>
          </p:cNvSpPr>
          <p:nvPr>
            <p:ph type="title"/>
          </p:nvPr>
        </p:nvSpPr>
        <p:spPr>
          <a:xfrm>
            <a:off x="0" y="-816904"/>
            <a:ext cx="10515600" cy="816904"/>
          </a:xfrm>
        </p:spPr>
        <p:txBody>
          <a:bodyPr/>
          <a:lstStyle>
            <a:lvl1pPr>
              <a:defRPr>
                <a:solidFill>
                  <a:schemeClr val="tx1">
                    <a:lumMod val="65000"/>
                    <a:lumOff val="35000"/>
                  </a:schemeClr>
                </a:solidFill>
              </a:defRPr>
            </a:lvl1pPr>
          </a:lstStyle>
          <a:p>
            <a:r>
              <a:rPr lang="en-US"/>
              <a:t>Click to edit Master title style</a:t>
            </a:r>
            <a:endParaRPr lang="en-IE" dirty="0"/>
          </a:p>
        </p:txBody>
      </p:sp>
      <p:sp>
        <p:nvSpPr>
          <p:cNvPr id="6" name="Picture Placeholder 5">
            <a:extLst>
              <a:ext uri="{FF2B5EF4-FFF2-40B4-BE49-F238E27FC236}">
                <a16:creationId xmlns:a16="http://schemas.microsoft.com/office/drawing/2014/main" id="{A012AF7B-3A7E-8763-817E-DD321C64A6B1}"/>
              </a:ext>
            </a:extLst>
          </p:cNvPr>
          <p:cNvSpPr>
            <a:spLocks noGrp="1"/>
          </p:cNvSpPr>
          <p:nvPr>
            <p:ph type="pic" sz="quarter" idx="11"/>
          </p:nvPr>
        </p:nvSpPr>
        <p:spPr>
          <a:xfrm>
            <a:off x="0" y="0"/>
            <a:ext cx="12238038" cy="6858000"/>
          </a:xfrm>
          <a:solidFill>
            <a:schemeClr val="bg2"/>
          </a:solidFill>
        </p:spPr>
        <p:txBody>
          <a:bodyPr/>
          <a:lstStyle>
            <a:lvl1pPr marL="0" indent="0">
              <a:buNone/>
              <a:defRPr>
                <a:solidFill>
                  <a:schemeClr val="tx2"/>
                </a:solidFill>
              </a:defRPr>
            </a:lvl1pPr>
          </a:lstStyle>
          <a:p>
            <a:r>
              <a:rPr lang="en-US"/>
              <a:t>Click icon to add picture</a:t>
            </a:r>
            <a:endParaRPr lang="en-IE" dirty="0"/>
          </a:p>
        </p:txBody>
      </p:sp>
      <p:sp>
        <p:nvSpPr>
          <p:cNvPr id="8" name="Content Placeholder 7">
            <a:extLst>
              <a:ext uri="{FF2B5EF4-FFF2-40B4-BE49-F238E27FC236}">
                <a16:creationId xmlns:a16="http://schemas.microsoft.com/office/drawing/2014/main" id="{68A2B82B-3461-6DA2-3E41-F3AC81391822}"/>
              </a:ext>
            </a:extLst>
          </p:cNvPr>
          <p:cNvSpPr>
            <a:spLocks noGrp="1"/>
          </p:cNvSpPr>
          <p:nvPr>
            <p:ph sz="quarter" idx="12"/>
          </p:nvPr>
        </p:nvSpPr>
        <p:spPr>
          <a:xfrm>
            <a:off x="0" y="994438"/>
            <a:ext cx="6096000" cy="4521200"/>
          </a:xfrm>
          <a:solidFill>
            <a:schemeClr val="tx2"/>
          </a:solidFill>
        </p:spPr>
        <p:txBody>
          <a:bodyPr lIns="504000" anchor="ctr">
            <a:noAutofit/>
          </a:bodyPr>
          <a:lstStyle>
            <a:lvl1pPr marL="0" indent="0">
              <a:buNone/>
              <a:defRPr/>
            </a:lvl1pPr>
            <a:lvl2pPr marL="457200" indent="0">
              <a:buNone/>
              <a:defRPr lang="en-US" sz="2400" b="1" i="1" kern="1200" dirty="0">
                <a:solidFill>
                  <a:schemeClr val="bg1"/>
                </a:solidFill>
                <a:latin typeface="+mn-lt"/>
                <a:ea typeface="+mn-ea"/>
                <a:cs typeface="+mn-cs"/>
              </a:defRPr>
            </a:lvl2pPr>
          </a:lstStyle>
          <a:p>
            <a:pPr lvl="0"/>
            <a:r>
              <a:rPr lang="en-US"/>
              <a:t>Click to edit Master text styles</a:t>
            </a:r>
          </a:p>
        </p:txBody>
      </p:sp>
      <p:pic>
        <p:nvPicPr>
          <p:cNvPr id="13" name="Google Shape;66;p29" descr="Quote">
            <a:extLst>
              <a:ext uri="{FF2B5EF4-FFF2-40B4-BE49-F238E27FC236}">
                <a16:creationId xmlns:a16="http://schemas.microsoft.com/office/drawing/2014/main" id="{2BA61D73-E039-6C69-A4A9-27D86CB30D1D}"/>
              </a:ext>
            </a:extLst>
          </p:cNvPr>
          <p:cNvPicPr preferRelativeResize="0"/>
          <p:nvPr/>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3" name="Picture 2" descr="A blue flag with yellow stars&#10;&#10;Description automatically generated">
            <a:extLst>
              <a:ext uri="{FF2B5EF4-FFF2-40B4-BE49-F238E27FC236}">
                <a16:creationId xmlns:a16="http://schemas.microsoft.com/office/drawing/2014/main" id="{BE2FFB7F-6A6F-E203-E2CE-AAC503E40FFA}"/>
              </a:ext>
            </a:extLst>
          </p:cNvPr>
          <p:cNvPicPr>
            <a:picLocks noChangeAspect="1"/>
          </p:cNvPicPr>
          <p:nvPr/>
        </p:nvPicPr>
        <p:blipFill>
          <a:blip r:embed="rId3"/>
          <a:stretch>
            <a:fillRect/>
          </a:stretch>
        </p:blipFill>
        <p:spPr>
          <a:xfrm>
            <a:off x="10725768" y="5901016"/>
            <a:ext cx="1256063" cy="762106"/>
          </a:xfrm>
          <a:prstGeom prst="rect">
            <a:avLst/>
          </a:prstGeom>
        </p:spPr>
      </p:pic>
      <p:pic>
        <p:nvPicPr>
          <p:cNvPr id="5" name="Google Shape;66;p29" descr="Quote">
            <a:extLst>
              <a:ext uri="{FF2B5EF4-FFF2-40B4-BE49-F238E27FC236}">
                <a16:creationId xmlns:a16="http://schemas.microsoft.com/office/drawing/2014/main" id="{D61A7912-F509-F977-C8A3-05B55096DDA4}"/>
              </a:ext>
            </a:extLst>
          </p:cNvPr>
          <p:cNvPicPr preferRelativeResize="0"/>
          <p:nvPr userDrawn="1"/>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7" name="Picture 6" descr="A blue flag with yellow stars&#10;&#10;Description automatically generated">
            <a:extLst>
              <a:ext uri="{FF2B5EF4-FFF2-40B4-BE49-F238E27FC236}">
                <a16:creationId xmlns:a16="http://schemas.microsoft.com/office/drawing/2014/main" id="{519F3A2E-810F-F3DF-534B-DFE8563EDCFA}"/>
              </a:ext>
            </a:extLst>
          </p:cNvPr>
          <p:cNvPicPr>
            <a:picLocks noChangeAspect="1"/>
          </p:cNvPicPr>
          <p:nvPr userDrawn="1"/>
        </p:nvPicPr>
        <p:blipFill>
          <a:blip r:embed="rId3"/>
          <a:stretch>
            <a:fillRect/>
          </a:stretch>
        </p:blipFill>
        <p:spPr>
          <a:xfrm>
            <a:off x="10725768" y="5901016"/>
            <a:ext cx="1256063" cy="762106"/>
          </a:xfrm>
          <a:prstGeom prst="rect">
            <a:avLst/>
          </a:prstGeom>
        </p:spPr>
      </p:pic>
      <p:sp>
        <p:nvSpPr>
          <p:cNvPr id="9" name="Slide Number Placeholder 5">
            <a:extLst>
              <a:ext uri="{FF2B5EF4-FFF2-40B4-BE49-F238E27FC236}">
                <a16:creationId xmlns:a16="http://schemas.microsoft.com/office/drawing/2014/main" id="{AC0BD146-26A9-B2E3-790A-137432E6994D}"/>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650195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negative logo">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16039EEF-B8E6-4383-4827-068F0611752D}"/>
              </a:ext>
            </a:extLst>
          </p:cNvPr>
          <p:cNvSpPr>
            <a:spLocks noGrp="1"/>
          </p:cNvSpPr>
          <p:nvPr>
            <p:ph type="pic" sz="quarter" idx="11"/>
          </p:nvPr>
        </p:nvSpPr>
        <p:spPr>
          <a:xfrm>
            <a:off x="0" y="0"/>
            <a:ext cx="12238038" cy="6858000"/>
          </a:xfrm>
          <a:solidFill>
            <a:schemeClr val="tx2"/>
          </a:solidFill>
        </p:spPr>
        <p:txBody>
          <a:bodyPr/>
          <a:lstStyle>
            <a:lvl1pPr marL="0" indent="0">
              <a:buNone/>
              <a:defRPr>
                <a:solidFill>
                  <a:schemeClr val="bg1"/>
                </a:solidFill>
              </a:defRPr>
            </a:lvl1pPr>
          </a:lstStyle>
          <a:p>
            <a:r>
              <a:rPr lang="en-US"/>
              <a:t>Click icon to add picture</a:t>
            </a:r>
            <a:endParaRPr lang="en-IE" dirty="0"/>
          </a:p>
        </p:txBody>
      </p:sp>
      <p:sp>
        <p:nvSpPr>
          <p:cNvPr id="7" name="Content Placeholder 7">
            <a:extLst>
              <a:ext uri="{FF2B5EF4-FFF2-40B4-BE49-F238E27FC236}">
                <a16:creationId xmlns:a16="http://schemas.microsoft.com/office/drawing/2014/main" id="{1BE876A1-64BE-0A6D-B28E-A01C8883D1FD}"/>
              </a:ext>
            </a:extLst>
          </p:cNvPr>
          <p:cNvSpPr>
            <a:spLocks noGrp="1"/>
          </p:cNvSpPr>
          <p:nvPr>
            <p:ph sz="quarter" idx="12"/>
          </p:nvPr>
        </p:nvSpPr>
        <p:spPr>
          <a:xfrm>
            <a:off x="0" y="994438"/>
            <a:ext cx="6096000" cy="4521200"/>
          </a:xfrm>
          <a:solidFill>
            <a:schemeClr val="bg2"/>
          </a:solidFill>
        </p:spPr>
        <p:txBody>
          <a:bodyPr lIns="504000" anchor="ctr">
            <a:noAutofit/>
          </a:bodyPr>
          <a:lstStyle>
            <a:lvl1pPr marL="0" indent="0">
              <a:buNone/>
              <a:defRPr/>
            </a:lvl1pPr>
            <a:lvl2pPr marL="457200" indent="0">
              <a:buNone/>
              <a:defRPr lang="en-US" sz="2400" b="1" i="1" kern="1200" dirty="0">
                <a:solidFill>
                  <a:schemeClr val="tx2"/>
                </a:solidFill>
                <a:latin typeface="+mn-lt"/>
                <a:ea typeface="+mn-ea"/>
                <a:cs typeface="+mn-cs"/>
              </a:defRPr>
            </a:lvl2pPr>
          </a:lstStyle>
          <a:p>
            <a:pPr lvl="0"/>
            <a:r>
              <a:rPr lang="en-US"/>
              <a:t>Click to edit Master text styles</a:t>
            </a:r>
          </a:p>
        </p:txBody>
      </p:sp>
      <p:pic>
        <p:nvPicPr>
          <p:cNvPr id="8" name="Google Shape;66;p29" descr="Quote">
            <a:extLst>
              <a:ext uri="{FF2B5EF4-FFF2-40B4-BE49-F238E27FC236}">
                <a16:creationId xmlns:a16="http://schemas.microsoft.com/office/drawing/2014/main" id="{E1B4A183-929D-5431-B365-FECE6A72A484}"/>
              </a:ext>
            </a:extLst>
          </p:cNvPr>
          <p:cNvPicPr preferRelativeResize="0"/>
          <p:nvPr/>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9" name="Picture 8" descr="A blue flag with yellow stars and stripes&#10;&#10;Description automatically generated">
            <a:extLst>
              <a:ext uri="{FF2B5EF4-FFF2-40B4-BE49-F238E27FC236}">
                <a16:creationId xmlns:a16="http://schemas.microsoft.com/office/drawing/2014/main" id="{E6CD1AA0-BE2D-038C-5423-E271CF1636D7}"/>
              </a:ext>
            </a:extLst>
          </p:cNvPr>
          <p:cNvPicPr>
            <a:picLocks noChangeAspect="1"/>
          </p:cNvPicPr>
          <p:nvPr/>
        </p:nvPicPr>
        <p:blipFill>
          <a:blip r:embed="rId3"/>
          <a:stretch>
            <a:fillRect/>
          </a:stretch>
        </p:blipFill>
        <p:spPr>
          <a:xfrm>
            <a:off x="10725768" y="5901016"/>
            <a:ext cx="1257867" cy="763200"/>
          </a:xfrm>
          <a:prstGeom prst="rect">
            <a:avLst/>
          </a:prstGeom>
        </p:spPr>
      </p:pic>
      <p:sp>
        <p:nvSpPr>
          <p:cNvPr id="2" name="Title 1">
            <a:extLst>
              <a:ext uri="{FF2B5EF4-FFF2-40B4-BE49-F238E27FC236}">
                <a16:creationId xmlns:a16="http://schemas.microsoft.com/office/drawing/2014/main" id="{51148383-BBA9-7909-CFDF-60BEA0FE957B}"/>
              </a:ext>
            </a:extLst>
          </p:cNvPr>
          <p:cNvSpPr>
            <a:spLocks noGrp="1"/>
          </p:cNvSpPr>
          <p:nvPr>
            <p:ph type="title"/>
          </p:nvPr>
        </p:nvSpPr>
        <p:spPr>
          <a:xfrm>
            <a:off x="0" y="-803511"/>
            <a:ext cx="10515600" cy="816904"/>
          </a:xfrm>
        </p:spPr>
        <p:txBody>
          <a:bodyPr/>
          <a:lstStyle>
            <a:lvl1pPr>
              <a:defRPr>
                <a:solidFill>
                  <a:schemeClr val="bg1">
                    <a:lumMod val="65000"/>
                  </a:schemeClr>
                </a:solidFill>
              </a:defRPr>
            </a:lvl1pPr>
          </a:lstStyle>
          <a:p>
            <a:r>
              <a:rPr lang="en-US"/>
              <a:t>Click to edit Master title style</a:t>
            </a:r>
            <a:endParaRPr lang="en-IE" dirty="0"/>
          </a:p>
        </p:txBody>
      </p:sp>
      <p:pic>
        <p:nvPicPr>
          <p:cNvPr id="6" name="Google Shape;66;p29" descr="Quote">
            <a:extLst>
              <a:ext uri="{FF2B5EF4-FFF2-40B4-BE49-F238E27FC236}">
                <a16:creationId xmlns:a16="http://schemas.microsoft.com/office/drawing/2014/main" id="{DE2EBF53-76CE-6C8F-0861-C3A5D384E180}"/>
              </a:ext>
            </a:extLst>
          </p:cNvPr>
          <p:cNvPicPr preferRelativeResize="0"/>
          <p:nvPr userDrawn="1"/>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10" name="Picture 9" descr="A blue flag with yellow stars and stripes&#10;&#10;Description automatically generated">
            <a:extLst>
              <a:ext uri="{FF2B5EF4-FFF2-40B4-BE49-F238E27FC236}">
                <a16:creationId xmlns:a16="http://schemas.microsoft.com/office/drawing/2014/main" id="{AB87E6E1-A561-866F-CE99-26D96476848A}"/>
              </a:ext>
            </a:extLst>
          </p:cNvPr>
          <p:cNvPicPr>
            <a:picLocks noChangeAspect="1"/>
          </p:cNvPicPr>
          <p:nvPr userDrawn="1"/>
        </p:nvPicPr>
        <p:blipFill>
          <a:blip r:embed="rId3"/>
          <a:stretch>
            <a:fillRect/>
          </a:stretch>
        </p:blipFill>
        <p:spPr>
          <a:xfrm>
            <a:off x="10725768" y="5901016"/>
            <a:ext cx="1257867" cy="763200"/>
          </a:xfrm>
          <a:prstGeom prst="rect">
            <a:avLst/>
          </a:prstGeom>
        </p:spPr>
      </p:pic>
      <p:sp>
        <p:nvSpPr>
          <p:cNvPr id="11" name="Slide Number Placeholder 5">
            <a:extLst>
              <a:ext uri="{FF2B5EF4-FFF2-40B4-BE49-F238E27FC236}">
                <a16:creationId xmlns:a16="http://schemas.microsoft.com/office/drawing/2014/main" id="{7765A446-C679-3C21-6DB2-E6E244E9DB9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258760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hapter page option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8779EA-6394-AAE5-959A-6BB82A7D90AE}"/>
              </a:ext>
            </a:extLst>
          </p:cNvPr>
          <p:cNvSpPr/>
          <p:nvPr/>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Google Shape;75;p31">
            <a:extLst>
              <a:ext uri="{FF2B5EF4-FFF2-40B4-BE49-F238E27FC236}">
                <a16:creationId xmlns:a16="http://schemas.microsoft.com/office/drawing/2014/main" id="{66DB0E40-389A-4ADF-E594-6BBAB29E7192}"/>
              </a:ext>
            </a:extLst>
          </p:cNvPr>
          <p:cNvSpPr>
            <a:spLocks noGrp="1"/>
          </p:cNvSpPr>
          <p:nvPr>
            <p:ph type="pic" idx="2"/>
          </p:nvPr>
        </p:nvSpPr>
        <p:spPr>
          <a:xfrm>
            <a:off x="0" y="0"/>
            <a:ext cx="12192000" cy="3810000"/>
          </a:xfrm>
          <a:prstGeom prst="rect">
            <a:avLst/>
          </a:prstGeom>
          <a:solidFill>
            <a:schemeClr val="lt2"/>
          </a:solidFill>
          <a:ln>
            <a:noFill/>
          </a:ln>
        </p:spPr>
        <p:txBody>
          <a:bodyPr/>
          <a:lstStyle>
            <a:lvl1pPr marL="0" indent="0">
              <a:buNone/>
              <a:defRPr>
                <a:solidFill>
                  <a:schemeClr val="tx2"/>
                </a:solidFill>
              </a:defRPr>
            </a:lvl1pPr>
          </a:lstStyle>
          <a:p>
            <a:r>
              <a:rPr lang="en-US"/>
              <a:t>Click icon to add picture</a:t>
            </a:r>
            <a:endParaRPr lang="en-IE" dirty="0"/>
          </a:p>
        </p:txBody>
      </p:sp>
      <p:sp>
        <p:nvSpPr>
          <p:cNvPr id="10" name="Title 1">
            <a:extLst>
              <a:ext uri="{FF2B5EF4-FFF2-40B4-BE49-F238E27FC236}">
                <a16:creationId xmlns:a16="http://schemas.microsoft.com/office/drawing/2014/main" id="{BD6BCEAD-64F8-A9C2-D826-FF1F037B20C7}"/>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dirty="0"/>
          </a:p>
        </p:txBody>
      </p:sp>
      <p:sp>
        <p:nvSpPr>
          <p:cNvPr id="8" name="Content Placeholder 6">
            <a:extLst>
              <a:ext uri="{FF2B5EF4-FFF2-40B4-BE49-F238E27FC236}">
                <a16:creationId xmlns:a16="http://schemas.microsoft.com/office/drawing/2014/main" id="{A59C8E60-AD13-6DDB-15AD-A3F8E3F22A78}"/>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
        <p:nvSpPr>
          <p:cNvPr id="2" name="Slide Number Placeholder 5">
            <a:extLst>
              <a:ext uri="{FF2B5EF4-FFF2-40B4-BE49-F238E27FC236}">
                <a16:creationId xmlns:a16="http://schemas.microsoft.com/office/drawing/2014/main" id="{C239B419-47F7-2FF3-C377-FBB7B2DBA65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37058842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ircle picture coloured background">
    <p:bg>
      <p:bgPr>
        <a:solidFill>
          <a:srgbClr val="00339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chemeClr val="bg1"/>
                </a:solidFill>
              </a:defRPr>
            </a:lvl1pPr>
          </a:lstStyle>
          <a:p>
            <a:r>
              <a:rPr lang="en-US"/>
              <a:t>Click to edit Master title style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4152718" y="1683033"/>
            <a:ext cx="3886563" cy="3886563"/>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pic>
        <p:nvPicPr>
          <p:cNvPr id="6" name="Picture 5" descr="A blue flag with yellow stars and stripes&#10;&#10;Description automatically generated">
            <a:extLst>
              <a:ext uri="{FF2B5EF4-FFF2-40B4-BE49-F238E27FC236}">
                <a16:creationId xmlns:a16="http://schemas.microsoft.com/office/drawing/2014/main" id="{43A5598A-C2EA-5505-BEB5-E80CA68AEDA1}"/>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4" name="Picture 3" descr="A blue flag with yellow stars and stripes&#10;&#10;Description automatically generated">
            <a:extLst>
              <a:ext uri="{FF2B5EF4-FFF2-40B4-BE49-F238E27FC236}">
                <a16:creationId xmlns:a16="http://schemas.microsoft.com/office/drawing/2014/main" id="{3D5D7A7A-28D1-BC55-7F75-53B9E5FBC534}"/>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7" name="Slide Number Placeholder 5">
            <a:extLst>
              <a:ext uri="{FF2B5EF4-FFF2-40B4-BE49-F238E27FC236}">
                <a16:creationId xmlns:a16="http://schemas.microsoft.com/office/drawing/2014/main" id="{32B7D111-DE2E-9994-A799-F62F38E83DB4}"/>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2639579977"/>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ircles pictures coloured background">
    <p:bg>
      <p:bgPr>
        <a:solidFill>
          <a:srgbClr val="00339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chemeClr val="bg1"/>
                </a:solidFill>
              </a:defRPr>
            </a:lvl1pPr>
          </a:lstStyle>
          <a:p>
            <a:r>
              <a:rPr lang="en-US"/>
              <a:t>Click to edit Master title style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pic>
        <p:nvPicPr>
          <p:cNvPr id="6" name="Picture 5" descr="A blue flag with yellow stars and stripes&#10;&#10;Description automatically generated">
            <a:extLst>
              <a:ext uri="{FF2B5EF4-FFF2-40B4-BE49-F238E27FC236}">
                <a16:creationId xmlns:a16="http://schemas.microsoft.com/office/drawing/2014/main" id="{D4D01C79-8E51-7320-51B2-6B4D1CD158EC}"/>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3" name="Picture 2" descr="A blue flag with yellow stars and stripes&#10;&#10;Description automatically generated">
            <a:extLst>
              <a:ext uri="{FF2B5EF4-FFF2-40B4-BE49-F238E27FC236}">
                <a16:creationId xmlns:a16="http://schemas.microsoft.com/office/drawing/2014/main" id="{D6200794-8F7F-E0F0-3735-90CCC24A8AC7}"/>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7" name="Slide Number Placeholder 5">
            <a:extLst>
              <a:ext uri="{FF2B5EF4-FFF2-40B4-BE49-F238E27FC236}">
                <a16:creationId xmlns:a16="http://schemas.microsoft.com/office/drawing/2014/main" id="{C6271D99-21D4-ED76-0E54-1ECA6FD71E4F}"/>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28990119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Circles pictures white backgroun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rgbClr val="003399"/>
                </a:solidFill>
              </a:defRPr>
            </a:lvl1pPr>
          </a:lstStyle>
          <a:p>
            <a:r>
              <a:rPr lang="en-US"/>
              <a:t>Click to edit Master title style</a:t>
            </a:r>
            <a:endParaRPr lang="en-IE" dirty="0"/>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dirty="0"/>
          </a:p>
        </p:txBody>
      </p:sp>
      <p:sp>
        <p:nvSpPr>
          <p:cNvPr id="4" name="Slide Number Placeholder 5">
            <a:extLst>
              <a:ext uri="{FF2B5EF4-FFF2-40B4-BE49-F238E27FC236}">
                <a16:creationId xmlns:a16="http://schemas.microsoft.com/office/drawing/2014/main" id="{F37EF38B-E8AF-66F2-44F8-7A5DA7FF345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3553420391"/>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Circles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4" name="Google Shape;128;p36">
            <a:extLst>
              <a:ext uri="{FF2B5EF4-FFF2-40B4-BE49-F238E27FC236}">
                <a16:creationId xmlns:a16="http://schemas.microsoft.com/office/drawing/2014/main" id="{C6066961-5253-C2E8-C59C-7D3AEA190748}"/>
              </a:ext>
            </a:extLst>
          </p:cNvPr>
          <p:cNvSpPr>
            <a:spLocks noGrp="1"/>
          </p:cNvSpPr>
          <p:nvPr>
            <p:ph type="pic" idx="2"/>
          </p:nvPr>
        </p:nvSpPr>
        <p:spPr>
          <a:xfrm>
            <a:off x="838200" y="1644073"/>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2887354" y="1792421"/>
            <a:ext cx="2881850" cy="1488229"/>
          </a:xfrm>
        </p:spPr>
        <p:txBody>
          <a:bodyPr>
            <a:noAutofit/>
          </a:bodyPr>
          <a:lstStyle>
            <a:lvl1pPr marL="0" indent="0">
              <a:buNone/>
              <a:defRPr sz="2000"/>
            </a:lvl1pPr>
          </a:lstStyle>
          <a:p>
            <a:pPr lvl="0"/>
            <a:r>
              <a:rPr lang="en-US"/>
              <a:t>Click to edit Master text styles</a:t>
            </a:r>
          </a:p>
        </p:txBody>
      </p:sp>
      <p:sp>
        <p:nvSpPr>
          <p:cNvPr id="22" name="Google Shape;128;p36">
            <a:extLst>
              <a:ext uri="{FF2B5EF4-FFF2-40B4-BE49-F238E27FC236}">
                <a16:creationId xmlns:a16="http://schemas.microsoft.com/office/drawing/2014/main" id="{530B519E-B8E9-0851-34A7-4EBCABDB1F24}"/>
              </a:ext>
            </a:extLst>
          </p:cNvPr>
          <p:cNvSpPr>
            <a:spLocks noGrp="1"/>
          </p:cNvSpPr>
          <p:nvPr>
            <p:ph type="pic" idx="19"/>
          </p:nvPr>
        </p:nvSpPr>
        <p:spPr>
          <a:xfrm>
            <a:off x="838198" y="3793520"/>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21" name="Content Placeholder 2">
            <a:extLst>
              <a:ext uri="{FF2B5EF4-FFF2-40B4-BE49-F238E27FC236}">
                <a16:creationId xmlns:a16="http://schemas.microsoft.com/office/drawing/2014/main" id="{B7CC6BA2-60D9-1664-3253-8468AB06B3BA}"/>
              </a:ext>
            </a:extLst>
          </p:cNvPr>
          <p:cNvSpPr>
            <a:spLocks noGrp="1"/>
          </p:cNvSpPr>
          <p:nvPr>
            <p:ph sz="half" idx="18"/>
          </p:nvPr>
        </p:nvSpPr>
        <p:spPr>
          <a:xfrm>
            <a:off x="2887352" y="3941868"/>
            <a:ext cx="2881850" cy="1488229"/>
          </a:xfrm>
        </p:spPr>
        <p:txBody>
          <a:bodyPr>
            <a:noAutofit/>
          </a:bodyPr>
          <a:lstStyle>
            <a:lvl1pPr marL="0" indent="0">
              <a:buNone/>
              <a:defRPr sz="2000"/>
            </a:lvl1pPr>
          </a:lstStyle>
          <a:p>
            <a:pPr lvl="0"/>
            <a:r>
              <a:rPr lang="en-US"/>
              <a:t>Click to edit Master text styles</a:t>
            </a:r>
          </a:p>
        </p:txBody>
      </p:sp>
      <p:sp>
        <p:nvSpPr>
          <p:cNvPr id="6" name="Google Shape;128;p36">
            <a:extLst>
              <a:ext uri="{FF2B5EF4-FFF2-40B4-BE49-F238E27FC236}">
                <a16:creationId xmlns:a16="http://schemas.microsoft.com/office/drawing/2014/main" id="{B0466037-50F3-96B3-1B0E-06D3D18B8BCE}"/>
              </a:ext>
            </a:extLst>
          </p:cNvPr>
          <p:cNvSpPr>
            <a:spLocks noGrp="1"/>
          </p:cNvSpPr>
          <p:nvPr>
            <p:ph type="pic" idx="21"/>
          </p:nvPr>
        </p:nvSpPr>
        <p:spPr>
          <a:xfrm>
            <a:off x="6422796" y="1679603"/>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5" name="Content Placeholder 2">
            <a:extLst>
              <a:ext uri="{FF2B5EF4-FFF2-40B4-BE49-F238E27FC236}">
                <a16:creationId xmlns:a16="http://schemas.microsoft.com/office/drawing/2014/main" id="{6BC1C8BB-B6BF-EFC9-4FB7-FE68ADABF649}"/>
              </a:ext>
            </a:extLst>
          </p:cNvPr>
          <p:cNvSpPr>
            <a:spLocks noGrp="1"/>
          </p:cNvSpPr>
          <p:nvPr>
            <p:ph sz="half" idx="20"/>
          </p:nvPr>
        </p:nvSpPr>
        <p:spPr>
          <a:xfrm>
            <a:off x="8471950" y="1827951"/>
            <a:ext cx="2881850" cy="1488229"/>
          </a:xfrm>
        </p:spPr>
        <p:txBody>
          <a:bodyPr>
            <a:noAutofit/>
          </a:bodyPr>
          <a:lstStyle>
            <a:lvl1pPr marL="0" indent="0">
              <a:buNone/>
              <a:defRPr sz="2000"/>
            </a:lvl1pPr>
          </a:lstStyle>
          <a:p>
            <a:pPr lvl="0"/>
            <a:r>
              <a:rPr lang="en-US"/>
              <a:t>Click to edit Master text styles</a:t>
            </a:r>
          </a:p>
        </p:txBody>
      </p:sp>
      <p:sp>
        <p:nvSpPr>
          <p:cNvPr id="8" name="Google Shape;128;p36">
            <a:extLst>
              <a:ext uri="{FF2B5EF4-FFF2-40B4-BE49-F238E27FC236}">
                <a16:creationId xmlns:a16="http://schemas.microsoft.com/office/drawing/2014/main" id="{2B2D1DEC-353D-0530-46BD-FAC7D81DC42A}"/>
              </a:ext>
            </a:extLst>
          </p:cNvPr>
          <p:cNvSpPr>
            <a:spLocks noGrp="1"/>
          </p:cNvSpPr>
          <p:nvPr>
            <p:ph type="pic" idx="23"/>
          </p:nvPr>
        </p:nvSpPr>
        <p:spPr>
          <a:xfrm>
            <a:off x="6422794" y="3829050"/>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dirty="0"/>
          </a:p>
        </p:txBody>
      </p:sp>
      <p:sp>
        <p:nvSpPr>
          <p:cNvPr id="7" name="Content Placeholder 2">
            <a:extLst>
              <a:ext uri="{FF2B5EF4-FFF2-40B4-BE49-F238E27FC236}">
                <a16:creationId xmlns:a16="http://schemas.microsoft.com/office/drawing/2014/main" id="{DEC01048-C2DE-CFE9-C353-8ED3741099B7}"/>
              </a:ext>
            </a:extLst>
          </p:cNvPr>
          <p:cNvSpPr>
            <a:spLocks noGrp="1"/>
          </p:cNvSpPr>
          <p:nvPr>
            <p:ph sz="half" idx="22"/>
          </p:nvPr>
        </p:nvSpPr>
        <p:spPr>
          <a:xfrm>
            <a:off x="8471948" y="3977398"/>
            <a:ext cx="2881850" cy="1488229"/>
          </a:xfrm>
        </p:spPr>
        <p:txBody>
          <a:bodyPr>
            <a:noAutofit/>
          </a:bodyPr>
          <a:lstStyle>
            <a:lvl1pPr marL="0" indent="0">
              <a:buNone/>
              <a:defRPr sz="2000"/>
            </a:lvl1pPr>
          </a:lstStyle>
          <a:p>
            <a:pPr lvl="0"/>
            <a:r>
              <a:rPr lang="en-US"/>
              <a:t>Click to edit Master text styles</a:t>
            </a:r>
          </a:p>
        </p:txBody>
      </p:sp>
      <p:sp>
        <p:nvSpPr>
          <p:cNvPr id="9" name="Slide Number Placeholder 5">
            <a:extLst>
              <a:ext uri="{FF2B5EF4-FFF2-40B4-BE49-F238E27FC236}">
                <a16:creationId xmlns:a16="http://schemas.microsoft.com/office/drawing/2014/main" id="{C67E4CCE-C35C-C711-24D0-0F4BCA80C28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29235095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4 rectangles pictures white background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dirty="0"/>
          </a:p>
        </p:txBody>
      </p:sp>
      <p:sp>
        <p:nvSpPr>
          <p:cNvPr id="15" name="Google Shape;97;p33">
            <a:extLst>
              <a:ext uri="{FF2B5EF4-FFF2-40B4-BE49-F238E27FC236}">
                <a16:creationId xmlns:a16="http://schemas.microsoft.com/office/drawing/2014/main" id="{51CBB8A7-3E08-DCAC-14AF-878AC33CDC30}"/>
              </a:ext>
            </a:extLst>
          </p:cNvPr>
          <p:cNvSpPr>
            <a:spLocks noGrp="1"/>
          </p:cNvSpPr>
          <p:nvPr>
            <p:ph type="pic" idx="17"/>
          </p:nvPr>
        </p:nvSpPr>
        <p:spPr>
          <a:xfrm>
            <a:off x="838200" y="1931348"/>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0" name="Text Placeholder 9">
            <a:extLst>
              <a:ext uri="{FF2B5EF4-FFF2-40B4-BE49-F238E27FC236}">
                <a16:creationId xmlns:a16="http://schemas.microsoft.com/office/drawing/2014/main" id="{83438DF5-CCC4-87AD-037A-C14F79B6266F}"/>
              </a:ext>
            </a:extLst>
          </p:cNvPr>
          <p:cNvSpPr>
            <a:spLocks noGrp="1"/>
          </p:cNvSpPr>
          <p:nvPr>
            <p:ph type="body" sz="quarter" idx="13"/>
          </p:nvPr>
        </p:nvSpPr>
        <p:spPr>
          <a:xfrm>
            <a:off x="3508868" y="1931348"/>
            <a:ext cx="2462213" cy="1638300"/>
          </a:xfrm>
        </p:spPr>
        <p:txBody>
          <a:bodyPr>
            <a:noAutofit/>
          </a:bodyPr>
          <a:lstStyle>
            <a:lvl1pPr marL="0" indent="0">
              <a:buNone/>
              <a:defRPr/>
            </a:lvl1pPr>
          </a:lstStyle>
          <a:p>
            <a:pPr lvl="0"/>
            <a:r>
              <a:rPr lang="en-US"/>
              <a:t>Click to edit Master text styles</a:t>
            </a:r>
          </a:p>
        </p:txBody>
      </p:sp>
      <p:sp>
        <p:nvSpPr>
          <p:cNvPr id="18" name="Google Shape;97;p33">
            <a:extLst>
              <a:ext uri="{FF2B5EF4-FFF2-40B4-BE49-F238E27FC236}">
                <a16:creationId xmlns:a16="http://schemas.microsoft.com/office/drawing/2014/main" id="{BFE9E99F-07A9-26A1-106E-78351E5222CA}"/>
              </a:ext>
            </a:extLst>
          </p:cNvPr>
          <p:cNvSpPr>
            <a:spLocks noGrp="1"/>
          </p:cNvSpPr>
          <p:nvPr>
            <p:ph type="pic" idx="7"/>
          </p:nvPr>
        </p:nvSpPr>
        <p:spPr>
          <a:xfrm>
            <a:off x="838202" y="3740272"/>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2" name="Text Placeholder 9">
            <a:extLst>
              <a:ext uri="{FF2B5EF4-FFF2-40B4-BE49-F238E27FC236}">
                <a16:creationId xmlns:a16="http://schemas.microsoft.com/office/drawing/2014/main" id="{8A6A52A8-BCDE-0058-03FA-48265F58CC4D}"/>
              </a:ext>
            </a:extLst>
          </p:cNvPr>
          <p:cNvSpPr>
            <a:spLocks noGrp="1"/>
          </p:cNvSpPr>
          <p:nvPr>
            <p:ph type="body" sz="quarter" idx="15"/>
          </p:nvPr>
        </p:nvSpPr>
        <p:spPr>
          <a:xfrm>
            <a:off x="3508868" y="3740131"/>
            <a:ext cx="2462213" cy="1638300"/>
          </a:xfrm>
        </p:spPr>
        <p:txBody>
          <a:bodyPr>
            <a:noAutofit/>
          </a:bodyPr>
          <a:lstStyle>
            <a:lvl1pPr marL="0" indent="0">
              <a:buNone/>
              <a:defRPr/>
            </a:lvl1pPr>
          </a:lstStyle>
          <a:p>
            <a:pPr lvl="0"/>
            <a:r>
              <a:rPr lang="en-US"/>
              <a:t>Click to edit Master text styles</a:t>
            </a:r>
          </a:p>
        </p:txBody>
      </p:sp>
      <p:sp>
        <p:nvSpPr>
          <p:cNvPr id="3" name="Google Shape;95;p33">
            <a:extLst>
              <a:ext uri="{FF2B5EF4-FFF2-40B4-BE49-F238E27FC236}">
                <a16:creationId xmlns:a16="http://schemas.microsoft.com/office/drawing/2014/main" id="{A15E4B72-6400-86B0-FD40-4FCA9F38655E}"/>
              </a:ext>
            </a:extLst>
          </p:cNvPr>
          <p:cNvSpPr>
            <a:spLocks noGrp="1"/>
          </p:cNvSpPr>
          <p:nvPr>
            <p:ph type="pic" idx="10"/>
          </p:nvPr>
        </p:nvSpPr>
        <p:spPr>
          <a:xfrm>
            <a:off x="6180157" y="1931348"/>
            <a:ext cx="2461593" cy="163815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1" name="Text Placeholder 9">
            <a:extLst>
              <a:ext uri="{FF2B5EF4-FFF2-40B4-BE49-F238E27FC236}">
                <a16:creationId xmlns:a16="http://schemas.microsoft.com/office/drawing/2014/main" id="{76022ECE-0EE9-F2CA-72F3-353CAD2AB488}"/>
              </a:ext>
            </a:extLst>
          </p:cNvPr>
          <p:cNvSpPr>
            <a:spLocks noGrp="1"/>
          </p:cNvSpPr>
          <p:nvPr>
            <p:ph type="body" sz="quarter" idx="14"/>
          </p:nvPr>
        </p:nvSpPr>
        <p:spPr>
          <a:xfrm>
            <a:off x="8891587" y="1931348"/>
            <a:ext cx="2462213" cy="1638300"/>
          </a:xfrm>
        </p:spPr>
        <p:txBody>
          <a:bodyPr>
            <a:noAutofit/>
          </a:bodyPr>
          <a:lstStyle>
            <a:lvl1pPr marL="0" indent="0">
              <a:buNone/>
              <a:defRPr/>
            </a:lvl1pPr>
          </a:lstStyle>
          <a:p>
            <a:pPr lvl="0"/>
            <a:r>
              <a:rPr lang="en-US"/>
              <a:t>Click to edit Master text styles</a:t>
            </a:r>
          </a:p>
        </p:txBody>
      </p:sp>
      <p:sp>
        <p:nvSpPr>
          <p:cNvPr id="8" name="Google Shape;97;p33">
            <a:extLst>
              <a:ext uri="{FF2B5EF4-FFF2-40B4-BE49-F238E27FC236}">
                <a16:creationId xmlns:a16="http://schemas.microsoft.com/office/drawing/2014/main" id="{0D3E0C88-3573-7B0F-D8F7-5AAD283A42F2}"/>
              </a:ext>
            </a:extLst>
          </p:cNvPr>
          <p:cNvSpPr>
            <a:spLocks noGrp="1"/>
          </p:cNvSpPr>
          <p:nvPr>
            <p:ph type="pic" idx="12"/>
          </p:nvPr>
        </p:nvSpPr>
        <p:spPr>
          <a:xfrm>
            <a:off x="6180157" y="3740272"/>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3" name="Text Placeholder 9">
            <a:extLst>
              <a:ext uri="{FF2B5EF4-FFF2-40B4-BE49-F238E27FC236}">
                <a16:creationId xmlns:a16="http://schemas.microsoft.com/office/drawing/2014/main" id="{5F2FF4C0-B8CC-5E9A-7FF2-0BA1FD86664D}"/>
              </a:ext>
            </a:extLst>
          </p:cNvPr>
          <p:cNvSpPr>
            <a:spLocks noGrp="1"/>
          </p:cNvSpPr>
          <p:nvPr>
            <p:ph type="body" sz="quarter" idx="16"/>
          </p:nvPr>
        </p:nvSpPr>
        <p:spPr>
          <a:xfrm>
            <a:off x="8891587" y="3740131"/>
            <a:ext cx="2462213" cy="1638300"/>
          </a:xfrm>
        </p:spPr>
        <p:txBody>
          <a:bodyPr>
            <a:noAutofit/>
          </a:bodyPr>
          <a:lstStyle>
            <a:lvl1pPr marL="0" indent="0">
              <a:buNone/>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73F815C1-0113-F490-4A53-0227959CF68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7554590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0 squared pictures ">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lstStyle/>
          <a:p>
            <a:r>
              <a:rPr lang="en-US"/>
              <a:t>Click to edit Master title style</a:t>
            </a:r>
            <a:endParaRPr lang="en-IE" dirty="0"/>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p:nvPr>
        </p:nvSpPr>
        <p:spPr>
          <a:xfrm>
            <a:off x="838200" y="161373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p:nvPr>
        </p:nvSpPr>
        <p:spPr>
          <a:xfrm>
            <a:off x="2993028" y="161373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5" name="Google Shape;116;p35">
            <a:extLst>
              <a:ext uri="{FF2B5EF4-FFF2-40B4-BE49-F238E27FC236}">
                <a16:creationId xmlns:a16="http://schemas.microsoft.com/office/drawing/2014/main" id="{80AA888C-2660-9749-11E6-8A96DD56EACF}"/>
              </a:ext>
            </a:extLst>
          </p:cNvPr>
          <p:cNvSpPr>
            <a:spLocks noGrp="1"/>
          </p:cNvSpPr>
          <p:nvPr>
            <p:ph type="pic" idx="10"/>
          </p:nvPr>
        </p:nvSpPr>
        <p:spPr>
          <a:xfrm>
            <a:off x="5147856" y="1613729"/>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8" name="Google Shape;117;p35">
            <a:extLst>
              <a:ext uri="{FF2B5EF4-FFF2-40B4-BE49-F238E27FC236}">
                <a16:creationId xmlns:a16="http://schemas.microsoft.com/office/drawing/2014/main" id="{95752BFF-4A6F-68EA-E048-C405D776F6A9}"/>
              </a:ext>
            </a:extLst>
          </p:cNvPr>
          <p:cNvSpPr>
            <a:spLocks noGrp="1"/>
          </p:cNvSpPr>
          <p:nvPr>
            <p:ph type="pic" idx="5"/>
          </p:nvPr>
        </p:nvSpPr>
        <p:spPr>
          <a:xfrm>
            <a:off x="7302684" y="161372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9" name="Google Shape;118;p35">
            <a:extLst>
              <a:ext uri="{FF2B5EF4-FFF2-40B4-BE49-F238E27FC236}">
                <a16:creationId xmlns:a16="http://schemas.microsoft.com/office/drawing/2014/main" id="{69A61CD2-9393-897F-4851-B55A256B6577}"/>
              </a:ext>
            </a:extLst>
          </p:cNvPr>
          <p:cNvSpPr>
            <a:spLocks noGrp="1"/>
          </p:cNvSpPr>
          <p:nvPr>
            <p:ph type="pic" idx="6"/>
          </p:nvPr>
        </p:nvSpPr>
        <p:spPr>
          <a:xfrm>
            <a:off x="9457512" y="161372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5" name="Google Shape;114;p35">
            <a:extLst>
              <a:ext uri="{FF2B5EF4-FFF2-40B4-BE49-F238E27FC236}">
                <a16:creationId xmlns:a16="http://schemas.microsoft.com/office/drawing/2014/main" id="{5BBBB0BA-17D9-1A2A-5573-A96E32CB11C7}"/>
              </a:ext>
            </a:extLst>
          </p:cNvPr>
          <p:cNvSpPr>
            <a:spLocks noGrp="1"/>
          </p:cNvSpPr>
          <p:nvPr>
            <p:ph type="pic" idx="11"/>
          </p:nvPr>
        </p:nvSpPr>
        <p:spPr>
          <a:xfrm>
            <a:off x="838200" y="379976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6" name="Google Shape;115;p35">
            <a:extLst>
              <a:ext uri="{FF2B5EF4-FFF2-40B4-BE49-F238E27FC236}">
                <a16:creationId xmlns:a16="http://schemas.microsoft.com/office/drawing/2014/main" id="{E234676C-5503-D335-7C9F-8EBF756F24A7}"/>
              </a:ext>
            </a:extLst>
          </p:cNvPr>
          <p:cNvSpPr>
            <a:spLocks noGrp="1"/>
          </p:cNvSpPr>
          <p:nvPr>
            <p:ph type="pic" idx="12"/>
          </p:nvPr>
        </p:nvSpPr>
        <p:spPr>
          <a:xfrm>
            <a:off x="2993028" y="379976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7" name="Google Shape;116;p35">
            <a:extLst>
              <a:ext uri="{FF2B5EF4-FFF2-40B4-BE49-F238E27FC236}">
                <a16:creationId xmlns:a16="http://schemas.microsoft.com/office/drawing/2014/main" id="{8C059826-5CA9-F193-6C89-8B0DECF9ACE5}"/>
              </a:ext>
            </a:extLst>
          </p:cNvPr>
          <p:cNvSpPr>
            <a:spLocks noGrp="1"/>
          </p:cNvSpPr>
          <p:nvPr>
            <p:ph type="pic" idx="13"/>
          </p:nvPr>
        </p:nvSpPr>
        <p:spPr>
          <a:xfrm>
            <a:off x="5147856" y="3799759"/>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8" name="Google Shape;117;p35">
            <a:extLst>
              <a:ext uri="{FF2B5EF4-FFF2-40B4-BE49-F238E27FC236}">
                <a16:creationId xmlns:a16="http://schemas.microsoft.com/office/drawing/2014/main" id="{E57729DD-0495-06CF-3D2B-B8EC5F7D6EF2}"/>
              </a:ext>
            </a:extLst>
          </p:cNvPr>
          <p:cNvSpPr>
            <a:spLocks noGrp="1"/>
          </p:cNvSpPr>
          <p:nvPr>
            <p:ph type="pic" idx="14"/>
          </p:nvPr>
        </p:nvSpPr>
        <p:spPr>
          <a:xfrm>
            <a:off x="7302684" y="379975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9" name="Google Shape;118;p35">
            <a:extLst>
              <a:ext uri="{FF2B5EF4-FFF2-40B4-BE49-F238E27FC236}">
                <a16:creationId xmlns:a16="http://schemas.microsoft.com/office/drawing/2014/main" id="{DDFD3960-357B-A667-2997-F567232AE448}"/>
              </a:ext>
            </a:extLst>
          </p:cNvPr>
          <p:cNvSpPr>
            <a:spLocks noGrp="1"/>
          </p:cNvSpPr>
          <p:nvPr>
            <p:ph type="pic" idx="15"/>
          </p:nvPr>
        </p:nvSpPr>
        <p:spPr>
          <a:xfrm>
            <a:off x="9457512" y="379975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6" name="Slide Number Placeholder 5">
            <a:extLst>
              <a:ext uri="{FF2B5EF4-FFF2-40B4-BE49-F238E27FC236}">
                <a16:creationId xmlns:a16="http://schemas.microsoft.com/office/drawing/2014/main" id="{9594EF7B-6FA5-122A-260D-E885CDDAA587}"/>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3017929799"/>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 squared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noAutofit/>
          </a:bodyPr>
          <a:lstStyle/>
          <a:p>
            <a:r>
              <a:rPr lang="en-US"/>
              <a:t>Click to edit Master title style</a:t>
            </a:r>
            <a:endParaRPr lang="en-IE" dirty="0"/>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p:nvPr>
        </p:nvSpPr>
        <p:spPr>
          <a:xfrm>
            <a:off x="882651" y="2079625"/>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p:nvPr>
        </p:nvSpPr>
        <p:spPr>
          <a:xfrm>
            <a:off x="4746625" y="2079624"/>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12" name="Google Shape;121;p35">
            <a:extLst>
              <a:ext uri="{FF2B5EF4-FFF2-40B4-BE49-F238E27FC236}">
                <a16:creationId xmlns:a16="http://schemas.microsoft.com/office/drawing/2014/main" id="{2EA4C09F-A3D0-2FDF-C8EF-EDEF2FCF78CE}"/>
              </a:ext>
            </a:extLst>
          </p:cNvPr>
          <p:cNvSpPr>
            <a:spLocks noGrp="1"/>
          </p:cNvSpPr>
          <p:nvPr>
            <p:ph type="pic" idx="9"/>
          </p:nvPr>
        </p:nvSpPr>
        <p:spPr>
          <a:xfrm>
            <a:off x="8655051" y="2079623"/>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dirty="0"/>
          </a:p>
        </p:txBody>
      </p:sp>
      <p:sp>
        <p:nvSpPr>
          <p:cNvPr id="6" name="Slide Number Placeholder 5">
            <a:extLst>
              <a:ext uri="{FF2B5EF4-FFF2-40B4-BE49-F238E27FC236}">
                <a16:creationId xmlns:a16="http://schemas.microsoft.com/office/drawing/2014/main" id="{A50CC5C1-4287-4FC9-8450-3D86D951FE1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42086523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 squared pictures coloured backgroun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noAutofit/>
          </a:bodyPr>
          <a:lstStyle>
            <a:lvl1pPr>
              <a:defRPr>
                <a:solidFill>
                  <a:schemeClr val="tx1"/>
                </a:solidFill>
              </a:defRPr>
            </a:lvl1pPr>
          </a:lstStyle>
          <a:p>
            <a:r>
              <a:rPr lang="en-US"/>
              <a:t>Click to edit Master title style</a:t>
            </a:r>
            <a:endParaRPr lang="en-IE" dirty="0"/>
          </a:p>
        </p:txBody>
      </p:sp>
      <p:sp>
        <p:nvSpPr>
          <p:cNvPr id="8" name="Google Shape;114;p35">
            <a:extLst>
              <a:ext uri="{FF2B5EF4-FFF2-40B4-BE49-F238E27FC236}">
                <a16:creationId xmlns:a16="http://schemas.microsoft.com/office/drawing/2014/main" id="{F38470BA-1066-4059-A16D-B9EE9722C73D}"/>
              </a:ext>
            </a:extLst>
          </p:cNvPr>
          <p:cNvSpPr>
            <a:spLocks noGrp="1"/>
          </p:cNvSpPr>
          <p:nvPr>
            <p:ph type="pic" idx="2"/>
          </p:nvPr>
        </p:nvSpPr>
        <p:spPr>
          <a:xfrm>
            <a:off x="882651" y="2079625"/>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dirty="0"/>
          </a:p>
        </p:txBody>
      </p:sp>
      <p:sp>
        <p:nvSpPr>
          <p:cNvPr id="10" name="Google Shape;115;p35">
            <a:extLst>
              <a:ext uri="{FF2B5EF4-FFF2-40B4-BE49-F238E27FC236}">
                <a16:creationId xmlns:a16="http://schemas.microsoft.com/office/drawing/2014/main" id="{4C5EDD4B-6148-8C81-CEE4-C4C5BFE4E787}"/>
              </a:ext>
            </a:extLst>
          </p:cNvPr>
          <p:cNvSpPr>
            <a:spLocks noGrp="1"/>
          </p:cNvSpPr>
          <p:nvPr>
            <p:ph type="pic" idx="3"/>
          </p:nvPr>
        </p:nvSpPr>
        <p:spPr>
          <a:xfrm>
            <a:off x="4746625" y="2079624"/>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dirty="0"/>
          </a:p>
        </p:txBody>
      </p:sp>
      <p:sp>
        <p:nvSpPr>
          <p:cNvPr id="9" name="Google Shape;121;p35">
            <a:extLst>
              <a:ext uri="{FF2B5EF4-FFF2-40B4-BE49-F238E27FC236}">
                <a16:creationId xmlns:a16="http://schemas.microsoft.com/office/drawing/2014/main" id="{85A61031-57E6-E855-38A1-FA502D6C575D}"/>
              </a:ext>
            </a:extLst>
          </p:cNvPr>
          <p:cNvSpPr>
            <a:spLocks noGrp="1"/>
          </p:cNvSpPr>
          <p:nvPr>
            <p:ph type="pic" idx="9"/>
          </p:nvPr>
        </p:nvSpPr>
        <p:spPr>
          <a:xfrm>
            <a:off x="8655051" y="2079623"/>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dirty="0"/>
          </a:p>
        </p:txBody>
      </p:sp>
      <p:pic>
        <p:nvPicPr>
          <p:cNvPr id="3" name="Picture 2" descr="A blue flag with yellow stars and stripes&#10;&#10;Description automatically generated">
            <a:extLst>
              <a:ext uri="{FF2B5EF4-FFF2-40B4-BE49-F238E27FC236}">
                <a16:creationId xmlns:a16="http://schemas.microsoft.com/office/drawing/2014/main" id="{EC730096-D3D5-78FF-DEE5-BE9525C4DBC8}"/>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4" name="Picture 3" descr="A blue flag with yellow stars and stripes&#10;&#10;Description automatically generated">
            <a:extLst>
              <a:ext uri="{FF2B5EF4-FFF2-40B4-BE49-F238E27FC236}">
                <a16:creationId xmlns:a16="http://schemas.microsoft.com/office/drawing/2014/main" id="{F9F566B8-5CFB-8DB0-6A67-925C39BEFB8C}"/>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6" name="Slide Number Placeholder 5">
            <a:extLst>
              <a:ext uri="{FF2B5EF4-FFF2-40B4-BE49-F238E27FC236}">
                <a16:creationId xmlns:a16="http://schemas.microsoft.com/office/drawing/2014/main" id="{C27800A1-1EE4-975A-7B55-1404DB41F07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638772879"/>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Last page with credits">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35C05-B6C4-EFD6-820E-25F6561D0DE8}"/>
              </a:ext>
            </a:extLst>
          </p:cNvPr>
          <p:cNvSpPr>
            <a:spLocks noGrp="1"/>
          </p:cNvSpPr>
          <p:nvPr>
            <p:ph type="title" hasCustomPrompt="1"/>
          </p:nvPr>
        </p:nvSpPr>
        <p:spPr>
          <a:xfrm>
            <a:off x="838200" y="2256739"/>
            <a:ext cx="10515600" cy="1020337"/>
          </a:xfrm>
        </p:spPr>
        <p:txBody>
          <a:bodyPr>
            <a:noAutofit/>
          </a:bodyPr>
          <a:lstStyle>
            <a:lvl1pPr>
              <a:defRPr sz="8800">
                <a:solidFill>
                  <a:schemeClr val="tx2"/>
                </a:solidFill>
              </a:defRPr>
            </a:lvl1pPr>
          </a:lstStyle>
          <a:p>
            <a:r>
              <a:rPr lang="en-US" dirty="0"/>
              <a:t>Thank you</a:t>
            </a:r>
            <a:endParaRPr lang="en-IE" dirty="0"/>
          </a:p>
        </p:txBody>
      </p:sp>
      <p:pic>
        <p:nvPicPr>
          <p:cNvPr id="4" name="Google Shape;444;p20">
            <a:extLst>
              <a:ext uri="{FF2B5EF4-FFF2-40B4-BE49-F238E27FC236}">
                <a16:creationId xmlns:a16="http://schemas.microsoft.com/office/drawing/2014/main" id="{DA7E9652-CF81-1788-7674-E1FA25BFE314}"/>
              </a:ex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838200" y="3471269"/>
            <a:ext cx="1023496" cy="358097"/>
          </a:xfrm>
          <a:prstGeom prst="rect">
            <a:avLst/>
          </a:prstGeom>
          <a:noFill/>
          <a:ln>
            <a:noFill/>
          </a:ln>
        </p:spPr>
      </p:pic>
      <p:sp>
        <p:nvSpPr>
          <p:cNvPr id="5" name="Text Placeholder 4">
            <a:extLst>
              <a:ext uri="{FF2B5EF4-FFF2-40B4-BE49-F238E27FC236}">
                <a16:creationId xmlns:a16="http://schemas.microsoft.com/office/drawing/2014/main" id="{EA144BEB-A192-AF1A-3CE0-A12C2705D835}"/>
              </a:ext>
            </a:extLst>
          </p:cNvPr>
          <p:cNvSpPr>
            <a:spLocks noGrp="1"/>
          </p:cNvSpPr>
          <p:nvPr>
            <p:ph type="body" sz="quarter" idx="10"/>
          </p:nvPr>
        </p:nvSpPr>
        <p:spPr>
          <a:xfrm>
            <a:off x="838200" y="3996499"/>
            <a:ext cx="10515600" cy="1666875"/>
          </a:xfrm>
        </p:spPr>
        <p:txBody>
          <a:bodyPr>
            <a:noAutofit/>
          </a:bodyPr>
          <a:lstStyle>
            <a:lvl1pPr marL="0" indent="0">
              <a:buNone/>
              <a:defRPr sz="2000">
                <a:solidFill>
                  <a:schemeClr val="tx2"/>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p:txBody>
      </p:sp>
      <p:pic>
        <p:nvPicPr>
          <p:cNvPr id="3" name="Google Shape;444;p20">
            <a:extLst>
              <a:ext uri="{FF2B5EF4-FFF2-40B4-BE49-F238E27FC236}">
                <a16:creationId xmlns:a16="http://schemas.microsoft.com/office/drawing/2014/main" id="{8A55753B-1E31-7005-E76C-7A1B520A3A05}"/>
              </a:ext>
              <a:ext uri="{C183D7F6-B498-43B3-948B-1728B52AA6E4}">
                <adec:decorative xmlns:adec="http://schemas.microsoft.com/office/drawing/2017/decorative" val="1"/>
              </a:ext>
            </a:extLst>
          </p:cNvPr>
          <p:cNvPicPr preferRelativeResize="0"/>
          <p:nvPr userDrawn="1"/>
        </p:nvPicPr>
        <p:blipFill rotWithShape="1">
          <a:blip r:embed="rId2">
            <a:alphaModFix/>
          </a:blip>
          <a:srcRect/>
          <a:stretch/>
        </p:blipFill>
        <p:spPr>
          <a:xfrm>
            <a:off x="838200" y="3471269"/>
            <a:ext cx="1023496" cy="358097"/>
          </a:xfrm>
          <a:prstGeom prst="rect">
            <a:avLst/>
          </a:prstGeom>
          <a:noFill/>
          <a:ln>
            <a:noFill/>
          </a:ln>
        </p:spPr>
      </p:pic>
      <p:pic>
        <p:nvPicPr>
          <p:cNvPr id="6" name="Picture 5">
            <a:extLst>
              <a:ext uri="{FF2B5EF4-FFF2-40B4-BE49-F238E27FC236}">
                <a16:creationId xmlns:a16="http://schemas.microsoft.com/office/drawing/2014/main" id="{F0FE782E-88D7-720D-47B0-E5C4BDBFE0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10725768" y="5901016"/>
            <a:ext cx="1256063" cy="762106"/>
          </a:xfrm>
          <a:prstGeom prst="rect">
            <a:avLst/>
          </a:prstGeom>
        </p:spPr>
      </p:pic>
    </p:spTree>
    <p:extLst>
      <p:ext uri="{BB962C8B-B14F-4D97-AF65-F5344CB8AC3E}">
        <p14:creationId xmlns:p14="http://schemas.microsoft.com/office/powerpoint/2010/main" val="42566927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hasCustomPrompt="1"/>
          </p:nvPr>
        </p:nvSpPr>
        <p:spPr>
          <a:xfrm>
            <a:off x="838200" y="2112182"/>
            <a:ext cx="10515600" cy="964911"/>
          </a:xfrm>
        </p:spPr>
        <p:txBody>
          <a:bodyPr/>
          <a:lstStyle>
            <a:lvl1pPr algn="ctr">
              <a:defRPr>
                <a:solidFill>
                  <a:srgbClr val="8D216B"/>
                </a:solidFill>
                <a:latin typeface="EC Square Sans Pro Medium" panose="020B0500000000020004" pitchFamily="34" charset="0"/>
              </a:defRPr>
            </a:lvl1pPr>
          </a:lstStyle>
          <a:p>
            <a:r>
              <a:rPr lang="en-US"/>
              <a:t>Thank you!</a:t>
            </a:r>
            <a:endParaRPr lang="fr-BE"/>
          </a:p>
        </p:txBody>
      </p:sp>
      <p:sp>
        <p:nvSpPr>
          <p:cNvPr id="10" name="Subtitle 2"/>
          <p:cNvSpPr txBox="1">
            <a:spLocks/>
          </p:cNvSpPr>
          <p:nvPr userDrawn="1"/>
        </p:nvSpPr>
        <p:spPr>
          <a:xfrm>
            <a:off x="2225964" y="5916080"/>
            <a:ext cx="7102764" cy="474727"/>
          </a:xfrm>
          <a:prstGeom prst="rect">
            <a:avLst/>
          </a:prstGeom>
        </p:spPr>
        <p:txBody>
          <a:bodyPr wrap="square" lIns="0" tIns="72000" rIns="0" bIns="72000" numCol="1" anchor="t" anchorCtr="0">
            <a:noAutofit/>
          </a:bodyPr>
          <a:lstStyle>
            <a:lvl1pPr marL="342900" indent="-342900" algn="l" rtl="0" eaLnBrk="1" fontAlgn="base" hangingPunct="1">
              <a:spcBef>
                <a:spcPct val="20000"/>
              </a:spcBef>
              <a:spcAft>
                <a:spcPct val="0"/>
              </a:spcAft>
              <a:buClr>
                <a:schemeClr val="bg1"/>
              </a:buClr>
              <a:buChar char="•"/>
              <a:defRPr sz="800" i="0">
                <a:solidFill>
                  <a:schemeClr val="accent2">
                    <a:lumMod val="50000"/>
                  </a:schemeClr>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chemeClr val="accent2">
                    <a:lumMod val="50000"/>
                  </a:schemeClr>
                </a:solidFill>
                <a:latin typeface="+mn-lt"/>
              </a:defRPr>
            </a:lvl2pPr>
            <a:lvl3pPr marL="1143000" indent="-228600" algn="l" rtl="0" eaLnBrk="1" fontAlgn="base" hangingPunct="1">
              <a:spcBef>
                <a:spcPct val="20000"/>
              </a:spcBef>
              <a:spcAft>
                <a:spcPct val="0"/>
              </a:spcAft>
              <a:defRPr sz="1400">
                <a:solidFill>
                  <a:schemeClr val="accent2">
                    <a:lumMod val="50000"/>
                  </a:schemeClr>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lgn="just">
              <a:buNone/>
            </a:pPr>
            <a:r>
              <a:rPr lang="en-US" sz="800" b="1" kern="0">
                <a:solidFill>
                  <a:schemeClr val="tx1"/>
                </a:solidFill>
                <a:latin typeface="EC Square Sans Pro" panose="020B0506040000020004" pitchFamily="34" charset="0"/>
              </a:rPr>
              <a:t>© European Union 2021</a:t>
            </a:r>
          </a:p>
          <a:p>
            <a:pPr marL="0" indent="0" algn="just">
              <a:buNone/>
            </a:pPr>
            <a:r>
              <a:rPr lang="en-US" sz="700" b="0" kern="0">
                <a:solidFill>
                  <a:schemeClr val="tx1"/>
                </a:solidFill>
                <a:latin typeface="EC Square Sans Pro" panose="020B0506040000020004" pitchFamily="34" charset="0"/>
              </a:rPr>
              <a:t>Unless otherwise noted the reuse of this presentation is </a:t>
            </a:r>
            <a:r>
              <a:rPr lang="en-US" sz="700" b="0" kern="0" err="1">
                <a:solidFill>
                  <a:schemeClr val="tx1"/>
                </a:solidFill>
                <a:latin typeface="EC Square Sans Pro" panose="020B0506040000020004" pitchFamily="34" charset="0"/>
              </a:rPr>
              <a:t>authorised</a:t>
            </a:r>
            <a:r>
              <a:rPr lang="en-US" sz="700" b="0" kern="0">
                <a:solidFill>
                  <a:schemeClr val="tx1"/>
                </a:solidFill>
                <a:latin typeface="EC Square Sans Pro" panose="020B0506040000020004" pitchFamily="34" charset="0"/>
              </a:rPr>
              <a:t> under the </a:t>
            </a:r>
            <a:r>
              <a:rPr lang="en-US" sz="700" b="0" u="sng" kern="0">
                <a:solidFill>
                  <a:schemeClr val="tx1"/>
                </a:solidFill>
                <a:latin typeface="EC Square Sans Pro" panose="020B0506040000020004" pitchFamily="34" charset="0"/>
              </a:rPr>
              <a:t>CC BY 4.0</a:t>
            </a:r>
            <a:r>
              <a:rPr lang="en-US" sz="700" b="1" kern="0">
                <a:solidFill>
                  <a:schemeClr val="tx1"/>
                </a:solidFill>
                <a:latin typeface="EC Square Sans Pro" panose="020B0506040000020004" pitchFamily="34" charset="0"/>
              </a:rPr>
              <a:t>  </a:t>
            </a:r>
            <a:r>
              <a:rPr lang="en-US" sz="700" b="0" kern="0">
                <a:solidFill>
                  <a:schemeClr val="tx1"/>
                </a:solidFill>
                <a:latin typeface="EC Square Sans Pro" panose="020B0506040000020004" pitchFamily="34" charset="0"/>
              </a:rPr>
              <a:t>license. For any use or reproduction of elements that are not owned by the EU, permission may need to be sought directly from the respective right holders. </a:t>
            </a:r>
            <a:r>
              <a:rPr lang="en-GB" sz="700" kern="0">
                <a:solidFill>
                  <a:schemeClr val="tx1"/>
                </a:solidFill>
                <a:latin typeface="EC Square Sans Pro" panose="020B0506040000020004" pitchFamily="34" charset="0"/>
              </a:rPr>
              <a:t>Image sources: iStockphoto.com/</a:t>
            </a:r>
            <a:r>
              <a:rPr lang="en-GB" sz="700" kern="0" err="1">
                <a:solidFill>
                  <a:schemeClr val="tx1"/>
                </a:solidFill>
                <a:latin typeface="EC Square Sans Pro" panose="020B0506040000020004" pitchFamily="34" charset="0"/>
              </a:rPr>
              <a:t>Unsplash</a:t>
            </a:r>
            <a:r>
              <a:rPr lang="en-US" sz="700" kern="0" baseline="0">
                <a:solidFill>
                  <a:schemeClr val="tx1"/>
                </a:solidFill>
                <a:latin typeface="EC Square Sans Pro" panose="020B0506040000020004" pitchFamily="34" charset="0"/>
              </a:rPr>
              <a:t> </a:t>
            </a:r>
            <a:endParaRPr lang="en-GB" sz="700" kern="0">
              <a:solidFill>
                <a:schemeClr val="tx1"/>
              </a:solidFill>
              <a:latin typeface="EC Square Sans Pro" panose="020B0506040000020004" pitchFamily="34" charset="0"/>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19200" y="5994400"/>
            <a:ext cx="894381" cy="314920"/>
          </a:xfrm>
          <a:prstGeom prst="rect">
            <a:avLst/>
          </a:prstGeom>
        </p:spPr>
      </p:pic>
    </p:spTree>
    <p:extLst>
      <p:ext uri="{BB962C8B-B14F-4D97-AF65-F5344CB8AC3E}">
        <p14:creationId xmlns:p14="http://schemas.microsoft.com/office/powerpoint/2010/main" val="2667740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hapter page option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5B256C-F848-9C9F-2A9C-E218DE9A1995}"/>
              </a:ext>
            </a:extLst>
          </p:cNvPr>
          <p:cNvSpPr/>
          <p:nvPr userDrawn="1"/>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bg1"/>
              </a:solidFill>
            </a:endParaRPr>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p>
            <a:pPr algn="l"/>
            <a:fld id="{768364BB-9B21-4D29-A19C-C6410F652861}" type="slidenum">
              <a:rPr lang="en-IE" smtClean="0"/>
              <a:pPr algn="l"/>
              <a:t>‹#›</a:t>
            </a:fld>
            <a:endParaRPr lang="en-IE" dirty="0"/>
          </a:p>
        </p:txBody>
      </p:sp>
      <p:sp>
        <p:nvSpPr>
          <p:cNvPr id="4" name="Rectangle 3">
            <a:extLst>
              <a:ext uri="{FF2B5EF4-FFF2-40B4-BE49-F238E27FC236}">
                <a16:creationId xmlns:a16="http://schemas.microsoft.com/office/drawing/2014/main" id="{EE1DFA4B-D09C-D3C7-CF14-10151C0BAF5D}"/>
              </a:ext>
            </a:extLst>
          </p:cNvPr>
          <p:cNvSpPr/>
          <p:nvPr/>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dirty="0">
              <a:solidFill>
                <a:schemeClr val="bg1"/>
              </a:solidFill>
            </a:endParaRPr>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7940277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cover page option 1">
    <p:bg>
      <p:bgPr>
        <a:solidFill>
          <a:srgbClr val="003399"/>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4675400-3E4A-4805-76D4-89E3DBA2294C}"/>
              </a:ext>
            </a:extLst>
          </p:cNvPr>
          <p:cNvSpPr>
            <a:spLocks noGrp="1"/>
          </p:cNvSpPr>
          <p:nvPr>
            <p:ph type="sldNum" sz="quarter" idx="4"/>
          </p:nvPr>
        </p:nvSpPr>
        <p:spPr>
          <a:xfrm>
            <a:off x="838200" y="6317486"/>
            <a:ext cx="2743200" cy="172523"/>
          </a:xfrm>
          <a:prstGeom prst="rect">
            <a:avLst/>
          </a:prstGeom>
          <a:noFill/>
        </p:spPr>
        <p:txBody>
          <a:bodyPr vert="horz" lIns="91440" tIns="45720" rIns="91440" bIns="45720" rtlCol="0" anchor="ctr"/>
          <a:lstStyle>
            <a:lvl1pPr algn="r">
              <a:defRPr sz="1200">
                <a:solidFill>
                  <a:schemeClr val="bg1"/>
                </a:solidFill>
                <a:latin typeface="+mn-lt"/>
              </a:defRPr>
            </a:lvl1pPr>
          </a:lstStyle>
          <a:p>
            <a:pPr algn="l"/>
            <a:r>
              <a:rPr lang="fr-BE"/>
              <a:t>DD/MM/YYYY</a:t>
            </a:r>
            <a:endParaRPr lang="en-IE"/>
          </a:p>
        </p:txBody>
      </p:sp>
      <p:sp>
        <p:nvSpPr>
          <p:cNvPr id="4" name="Title 1">
            <a:extLst>
              <a:ext uri="{FF2B5EF4-FFF2-40B4-BE49-F238E27FC236}">
                <a16:creationId xmlns:a16="http://schemas.microsoft.com/office/drawing/2014/main" id="{DB290A50-B43D-A2B6-515F-75425256ACB5}"/>
              </a:ext>
            </a:extLst>
          </p:cNvPr>
          <p:cNvSpPr>
            <a:spLocks noGrp="1"/>
          </p:cNvSpPr>
          <p:nvPr>
            <p:ph type="title" hasCustomPrompt="1"/>
          </p:nvPr>
        </p:nvSpPr>
        <p:spPr>
          <a:xfrm>
            <a:off x="838200" y="3040714"/>
            <a:ext cx="10515600" cy="1020337"/>
          </a:xfrm>
          <a:noFill/>
        </p:spPr>
        <p:txBody>
          <a:bodyPr>
            <a:noAutofit/>
          </a:bodyPr>
          <a:lstStyle>
            <a:lvl1pPr>
              <a:defRPr sz="8800">
                <a:solidFill>
                  <a:schemeClr val="bg1"/>
                </a:solidFill>
              </a:defRPr>
            </a:lvl1pPr>
          </a:lstStyle>
          <a:p>
            <a:r>
              <a:rPr lang="en-US"/>
              <a:t>Click to add a title</a:t>
            </a:r>
            <a:endParaRPr lang="en-IE"/>
          </a:p>
        </p:txBody>
      </p:sp>
      <p:sp>
        <p:nvSpPr>
          <p:cNvPr id="15" name="Content Placeholder 14">
            <a:extLst>
              <a:ext uri="{FF2B5EF4-FFF2-40B4-BE49-F238E27FC236}">
                <a16:creationId xmlns:a16="http://schemas.microsoft.com/office/drawing/2014/main" id="{69D02D42-BA7D-84CC-873F-80F08362B35A}"/>
              </a:ext>
            </a:extLst>
          </p:cNvPr>
          <p:cNvSpPr>
            <a:spLocks noGrp="1"/>
          </p:cNvSpPr>
          <p:nvPr>
            <p:ph sz="quarter" idx="11"/>
          </p:nvPr>
        </p:nvSpPr>
        <p:spPr>
          <a:xfrm>
            <a:off x="838200" y="4219575"/>
            <a:ext cx="4929188" cy="611188"/>
          </a:xfrm>
        </p:spPr>
        <p:txBody>
          <a:bodyPr/>
          <a:lstStyle>
            <a:lvl1pPr marL="0" indent="0">
              <a:buNone/>
              <a:defRPr>
                <a:solidFill>
                  <a:schemeClr val="bg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C600E4EF-7051-9AAC-2C78-0958FBC514BC}"/>
              </a:ext>
            </a:extLst>
          </p:cNvPr>
          <p:cNvSpPr>
            <a:spLocks noGrp="1"/>
          </p:cNvSpPr>
          <p:nvPr>
            <p:ph sz="half" idx="10"/>
          </p:nvPr>
        </p:nvSpPr>
        <p:spPr>
          <a:xfrm>
            <a:off x="838199" y="5243158"/>
            <a:ext cx="3176847" cy="304616"/>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anchor="ctr">
            <a:noAutofit/>
          </a:bodyPr>
          <a:lstStyle>
            <a:lvl1pPr marL="0" indent="0">
              <a:buNone/>
              <a:defRPr sz="1600" b="0" i="1">
                <a:solidFill>
                  <a:schemeClr val="tx2"/>
                </a:solidFill>
              </a:defRPr>
            </a:lvl1pPr>
          </a:lstStyle>
          <a:p>
            <a:pPr lvl="0"/>
            <a:r>
              <a:rPr lang="en-US"/>
              <a:t>Click to edit Master text styles</a:t>
            </a:r>
          </a:p>
        </p:txBody>
      </p:sp>
      <p:pic>
        <p:nvPicPr>
          <p:cNvPr id="3" name="Picture 2" descr="European Commission">
            <a:extLst>
              <a:ext uri="{FF2B5EF4-FFF2-40B4-BE49-F238E27FC236}">
                <a16:creationId xmlns:a16="http://schemas.microsoft.com/office/drawing/2014/main" id="{85D80D5D-B11B-B8B1-1D33-81E7377D5953}"/>
              </a:ext>
              <a:ext uri="{C183D7F6-B498-43B3-948B-1728B52AA6E4}">
                <adec:decorative xmlns:adec="http://schemas.microsoft.com/office/drawing/2017/decorative" val="0"/>
              </a:ext>
            </a:extLst>
          </p:cNvPr>
          <p:cNvPicPr/>
          <p:nvPr userDrawn="1"/>
        </p:nvPicPr>
        <p:blipFill>
          <a:blip r:embed="rId2" cstate="print">
            <a:extLst>
              <a:ext uri="{28A0092B-C50C-407E-A947-70E740481C1C}">
                <a14:useLocalDpi xmlns:a14="http://schemas.microsoft.com/office/drawing/2010/main"/>
              </a:ext>
            </a:extLst>
          </a:blip>
          <a:stretch>
            <a:fillRect/>
          </a:stretch>
        </p:blipFill>
        <p:spPr>
          <a:xfrm>
            <a:off x="9463383" y="5738784"/>
            <a:ext cx="2544024" cy="941017"/>
          </a:xfrm>
          <a:prstGeom prst="rect">
            <a:avLst/>
          </a:prstGeom>
          <a:noFill/>
        </p:spPr>
      </p:pic>
    </p:spTree>
    <p:extLst>
      <p:ext uri="{BB962C8B-B14F-4D97-AF65-F5344CB8AC3E}">
        <p14:creationId xmlns:p14="http://schemas.microsoft.com/office/powerpoint/2010/main" val="1073829019"/>
      </p:ext>
    </p:extLst>
  </p:cSld>
  <p:clrMapOvr>
    <a:masterClrMapping/>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ver page option 2">
    <p:spTree>
      <p:nvGrpSpPr>
        <p:cNvPr id="1" name=""/>
        <p:cNvGrpSpPr/>
        <p:nvPr/>
      </p:nvGrpSpPr>
      <p:grpSpPr>
        <a:xfrm>
          <a:off x="0" y="0"/>
          <a:ext cx="0" cy="0"/>
          <a:chOff x="0" y="0"/>
          <a:chExt cx="0" cy="0"/>
        </a:xfrm>
      </p:grpSpPr>
      <p:sp>
        <p:nvSpPr>
          <p:cNvPr id="4" name="Google Shape;75;p31">
            <a:extLst>
              <a:ext uri="{FF2B5EF4-FFF2-40B4-BE49-F238E27FC236}">
                <a16:creationId xmlns:a16="http://schemas.microsoft.com/office/drawing/2014/main" id="{D3CADB7B-43FA-62FF-A4B3-5E073752114C}"/>
              </a:ext>
            </a:extLst>
          </p:cNvPr>
          <p:cNvSpPr>
            <a:spLocks noGrp="1"/>
          </p:cNvSpPr>
          <p:nvPr>
            <p:ph type="pic" idx="2"/>
          </p:nvPr>
        </p:nvSpPr>
        <p:spPr>
          <a:xfrm>
            <a:off x="0" y="1981200"/>
            <a:ext cx="12192000" cy="4876799"/>
          </a:xfrm>
          <a:prstGeom prst="rect">
            <a:avLst/>
          </a:prstGeom>
          <a:solidFill>
            <a:schemeClr val="lt2"/>
          </a:solidFill>
          <a:ln>
            <a:noFill/>
          </a:ln>
        </p:spPr>
        <p:txBody>
          <a:bodyPr/>
          <a:lstStyle>
            <a:lvl1pPr marL="0" indent="0">
              <a:buNone/>
              <a:defRPr>
                <a:solidFill>
                  <a:schemeClr val="tx2"/>
                </a:solidFill>
              </a:defRPr>
            </a:lvl1pPr>
          </a:lstStyle>
          <a:p>
            <a:r>
              <a:rPr lang="en-US"/>
              <a:t>Click icon to add picture</a:t>
            </a:r>
            <a:endParaRPr lang="en-IE"/>
          </a:p>
        </p:txBody>
      </p:sp>
      <p:sp>
        <p:nvSpPr>
          <p:cNvPr id="2" name="Title 1">
            <a:extLst>
              <a:ext uri="{FF2B5EF4-FFF2-40B4-BE49-F238E27FC236}">
                <a16:creationId xmlns:a16="http://schemas.microsoft.com/office/drawing/2014/main" id="{2910E61F-C8F9-4190-1EE4-9217CF0F1D1D}"/>
              </a:ext>
            </a:extLst>
          </p:cNvPr>
          <p:cNvSpPr>
            <a:spLocks noGrp="1"/>
          </p:cNvSpPr>
          <p:nvPr>
            <p:ph type="title" hasCustomPrompt="1"/>
          </p:nvPr>
        </p:nvSpPr>
        <p:spPr>
          <a:xfrm>
            <a:off x="838200" y="1594518"/>
            <a:ext cx="10515600" cy="1068400"/>
          </a:xfrm>
          <a:solidFill>
            <a:schemeClr val="bg1"/>
          </a:solidFill>
        </p:spPr>
        <p:txBody>
          <a:bodyPr lIns="144000" tIns="144000" rIns="144000" bIns="144000" anchor="b">
            <a:noAutofit/>
          </a:bodyPr>
          <a:lstStyle>
            <a:lvl1pPr>
              <a:defRPr sz="8800"/>
            </a:lvl1pPr>
          </a:lstStyle>
          <a:p>
            <a:r>
              <a:rPr lang="en-US"/>
              <a:t>Click to add a title</a:t>
            </a:r>
            <a:endParaRPr lang="en-IE"/>
          </a:p>
        </p:txBody>
      </p:sp>
      <p:sp>
        <p:nvSpPr>
          <p:cNvPr id="6" name="Content Placeholder 14">
            <a:extLst>
              <a:ext uri="{FF2B5EF4-FFF2-40B4-BE49-F238E27FC236}">
                <a16:creationId xmlns:a16="http://schemas.microsoft.com/office/drawing/2014/main" id="{F041A8C2-E23F-3F85-E8AE-2AEEB496419A}"/>
              </a:ext>
            </a:extLst>
          </p:cNvPr>
          <p:cNvSpPr>
            <a:spLocks noGrp="1"/>
          </p:cNvSpPr>
          <p:nvPr>
            <p:ph sz="quarter" idx="11"/>
          </p:nvPr>
        </p:nvSpPr>
        <p:spPr>
          <a:xfrm>
            <a:off x="838200" y="2942564"/>
            <a:ext cx="4929188" cy="611188"/>
          </a:xfrm>
        </p:spPr>
        <p:txBody>
          <a:bodyPr/>
          <a:lstStyle>
            <a:lvl1pPr marL="0" indent="0">
              <a:buNone/>
              <a:defRPr>
                <a:solidFill>
                  <a:schemeClr val="tx2"/>
                </a:solidFill>
              </a:defRPr>
            </a:lvl1pPr>
          </a:lstStyle>
          <a:p>
            <a:pPr lvl="0"/>
            <a:r>
              <a:rPr lang="en-US"/>
              <a:t>Click to edit Master text styles</a:t>
            </a:r>
          </a:p>
        </p:txBody>
      </p:sp>
      <p:pic>
        <p:nvPicPr>
          <p:cNvPr id="8" name="Picture 7" descr="A red dotted line with a couple of people&#10;&#10;Description automatically generated with medium confidence" hidden="1">
            <a:extLst>
              <a:ext uri="{FF2B5EF4-FFF2-40B4-BE49-F238E27FC236}">
                <a16:creationId xmlns:a16="http://schemas.microsoft.com/office/drawing/2014/main" id="{95398073-E69B-2867-360F-504F7007FD00}"/>
              </a:ext>
            </a:extLst>
          </p:cNvPr>
          <p:cNvPicPr>
            <a:picLocks noGrp="1" noRot="1" noChangeAspect="1" noMove="1" noResize="1" noEditPoints="1" noAdjustHandles="1" noChangeArrowheads="1" noChangeShapeType="1" noCrop="1"/>
          </p:cNvPicPr>
          <p:nvPr/>
        </p:nvPicPr>
        <p:blipFill>
          <a:blip r:embed="rId2"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descr="A red dotted line with a couple of people&#10;&#10;Description automatically generated with medium confidence" hidden="1">
            <a:extLst>
              <a:ext uri="{FF2B5EF4-FFF2-40B4-BE49-F238E27FC236}">
                <a16:creationId xmlns:a16="http://schemas.microsoft.com/office/drawing/2014/main" id="{6437CF6F-3079-899D-F025-61C0BCD596A4}"/>
              </a:ext>
            </a:extLst>
          </p:cNvPr>
          <p:cNvPicPr/>
          <p:nvPr userDrawn="1"/>
        </p:nvPicPr>
        <p:blipFill>
          <a:blip r:embed="rId2"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descr="European Commission">
            <a:extLst>
              <a:ext uri="{FF2B5EF4-FFF2-40B4-BE49-F238E27FC236}">
                <a16:creationId xmlns:a16="http://schemas.microsoft.com/office/drawing/2014/main" id="{97034CB8-2B4A-3519-77AF-1512D68F2797}"/>
              </a:ext>
            </a:extLst>
          </p:cNvPr>
          <p:cNvPicPr/>
          <p:nvPr userDrawn="1"/>
        </p:nvPicPr>
        <p:blipFill>
          <a:blip r:embed="rId3" cstate="print">
            <a:extLst>
              <a:ext uri="{28A0092B-C50C-407E-A947-70E740481C1C}">
                <a14:useLocalDpi xmlns:a14="http://schemas.microsoft.com/office/drawing/2010/main"/>
              </a:ext>
            </a:extLst>
          </a:blip>
          <a:srcRect/>
          <a:stretch/>
        </p:blipFill>
        <p:spPr>
          <a:xfrm>
            <a:off x="170664" y="174518"/>
            <a:ext cx="2544024" cy="915848"/>
          </a:xfrm>
          <a:prstGeom prst="rect">
            <a:avLst/>
          </a:prstGeom>
          <a:noFill/>
        </p:spPr>
      </p:pic>
    </p:spTree>
    <p:extLst>
      <p:ext uri="{BB962C8B-B14F-4D97-AF65-F5344CB8AC3E}">
        <p14:creationId xmlns:p14="http://schemas.microsoft.com/office/powerpoint/2010/main" val="3881852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pter page option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8779EA-6394-AAE5-959A-6BB82A7D90AE}"/>
              </a:ext>
            </a:extLst>
          </p:cNvPr>
          <p:cNvSpPr/>
          <p:nvPr/>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Google Shape;75;p31">
            <a:extLst>
              <a:ext uri="{FF2B5EF4-FFF2-40B4-BE49-F238E27FC236}">
                <a16:creationId xmlns:a16="http://schemas.microsoft.com/office/drawing/2014/main" id="{66DB0E40-389A-4ADF-E594-6BBAB29E7192}"/>
              </a:ext>
            </a:extLst>
          </p:cNvPr>
          <p:cNvSpPr>
            <a:spLocks noGrp="1"/>
          </p:cNvSpPr>
          <p:nvPr>
            <p:ph type="pic" idx="2"/>
          </p:nvPr>
        </p:nvSpPr>
        <p:spPr>
          <a:xfrm>
            <a:off x="0" y="0"/>
            <a:ext cx="12192000" cy="3810000"/>
          </a:xfrm>
          <a:prstGeom prst="rect">
            <a:avLst/>
          </a:prstGeom>
          <a:solidFill>
            <a:schemeClr val="lt2"/>
          </a:solidFill>
          <a:ln>
            <a:noFill/>
          </a:ln>
        </p:spPr>
        <p:txBody>
          <a:bodyPr/>
          <a:lstStyle>
            <a:lvl1pPr marL="0" indent="0">
              <a:buNone/>
              <a:defRPr>
                <a:solidFill>
                  <a:schemeClr val="tx2"/>
                </a:solidFill>
              </a:defRPr>
            </a:lvl1pPr>
          </a:lstStyle>
          <a:p>
            <a:r>
              <a:rPr lang="en-US"/>
              <a:t>Click icon to add picture</a:t>
            </a:r>
            <a:endParaRPr lang="en-IE"/>
          </a:p>
        </p:txBody>
      </p:sp>
      <p:sp>
        <p:nvSpPr>
          <p:cNvPr id="10" name="Title 1">
            <a:extLst>
              <a:ext uri="{FF2B5EF4-FFF2-40B4-BE49-F238E27FC236}">
                <a16:creationId xmlns:a16="http://schemas.microsoft.com/office/drawing/2014/main" id="{BD6BCEAD-64F8-A9C2-D826-FF1F037B20C7}"/>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a:p>
        </p:txBody>
      </p:sp>
      <p:sp>
        <p:nvSpPr>
          <p:cNvPr id="8" name="Content Placeholder 6">
            <a:extLst>
              <a:ext uri="{FF2B5EF4-FFF2-40B4-BE49-F238E27FC236}">
                <a16:creationId xmlns:a16="http://schemas.microsoft.com/office/drawing/2014/main" id="{A59C8E60-AD13-6DDB-15AD-A3F8E3F22A78}"/>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
        <p:nvSpPr>
          <p:cNvPr id="2" name="Slide Number Placeholder 5">
            <a:extLst>
              <a:ext uri="{FF2B5EF4-FFF2-40B4-BE49-F238E27FC236}">
                <a16:creationId xmlns:a16="http://schemas.microsoft.com/office/drawing/2014/main" id="{C239B419-47F7-2FF3-C377-FBB7B2DBA65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4" name="Footer Placeholder 8">
            <a:extLst>
              <a:ext uri="{FF2B5EF4-FFF2-40B4-BE49-F238E27FC236}">
                <a16:creationId xmlns:a16="http://schemas.microsoft.com/office/drawing/2014/main" id="{D8C14CF6-6F1D-C458-1F86-A760F31FEEA9}"/>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34263552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hapter page option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5B256C-F848-9C9F-2A9C-E218DE9A1995}"/>
              </a:ext>
            </a:extLst>
          </p:cNvPr>
          <p:cNvSpPr/>
          <p:nvPr userDrawn="1"/>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p>
            <a:pPr algn="l"/>
            <a:fld id="{768364BB-9B21-4D29-A19C-C6410F652861}" type="slidenum">
              <a:rPr lang="en-IE" smtClean="0"/>
              <a:pPr algn="l"/>
              <a:t>‹#›</a:t>
            </a:fld>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
        <p:nvSpPr>
          <p:cNvPr id="8" name="Footer Placeholder 8">
            <a:extLst>
              <a:ext uri="{FF2B5EF4-FFF2-40B4-BE49-F238E27FC236}">
                <a16:creationId xmlns:a16="http://schemas.microsoft.com/office/drawing/2014/main" id="{A1F22256-0B85-5AAD-C0B2-E8F5E3C500B3}"/>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5800509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hapter page option 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D58619-8012-9B7D-9C59-16671B374575}"/>
              </a:ext>
            </a:extLst>
          </p:cNvPr>
          <p:cNvSpPr/>
          <p:nvPr userDrawn="1"/>
        </p:nvSpPr>
        <p:spPr>
          <a:xfrm>
            <a:off x="0" y="0"/>
            <a:ext cx="12192000" cy="3810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p>
            <a:pPr algn="l"/>
            <a:fld id="{768364BB-9B21-4D29-A19C-C6410F652861}" type="slidenum">
              <a:rPr lang="en-IE" smtClean="0"/>
              <a:pPr algn="l"/>
              <a:t>‹#›</a:t>
            </a:fld>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a:off x="0" y="0"/>
            <a:ext cx="12192000" cy="3810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
        <p:nvSpPr>
          <p:cNvPr id="8" name="Footer Placeholder 8">
            <a:extLst>
              <a:ext uri="{FF2B5EF4-FFF2-40B4-BE49-F238E27FC236}">
                <a16:creationId xmlns:a16="http://schemas.microsoft.com/office/drawing/2014/main" id="{A0835BD4-2C09-6FBA-FC30-3BD6A28667F2}"/>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28646104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hapter page option 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145A3C0-5810-CECB-04D1-E370BADB2EE8}"/>
              </a:ext>
            </a:extLst>
          </p:cNvPr>
          <p:cNvSpPr/>
          <p:nvPr userDrawn="1"/>
        </p:nvSpPr>
        <p:spPr>
          <a:xfrm flipV="1">
            <a:off x="0" y="1861457"/>
            <a:ext cx="12192000" cy="4996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7"/>
            <a:ext cx="12192000" cy="4996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lvl1pPr>
              <a:defRPr>
                <a:solidFill>
                  <a:schemeClr val="bg1"/>
                </a:solidFill>
              </a:defRPr>
            </a:lvl1pPr>
          </a:lstStyle>
          <a:p>
            <a:pPr algn="l"/>
            <a:fld id="{768364BB-9B21-4D29-A19C-C6410F652861}" type="slidenum">
              <a:rPr lang="en-IE" smtClean="0"/>
              <a:pPr algn="l"/>
              <a:t>‹#›</a:t>
            </a:fld>
            <a:endParaRPr lang="en-IE"/>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1410155"/>
            <a:ext cx="10515600" cy="816904"/>
          </a:xfrm>
          <a:solidFill>
            <a:schemeClr val="bg1"/>
          </a:solidFill>
        </p:spPr>
        <p:txBody>
          <a:bodyPr lIns="180000" tIns="144000" rIns="144000" bIns="144000" anchor="ctr"/>
          <a:lstStyle/>
          <a:p>
            <a:r>
              <a:rPr lang="en-US"/>
              <a:t>Click to edit Master title style</a:t>
            </a:r>
            <a:endParaRPr lang="en-IE"/>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bg1"/>
                </a:solidFill>
              </a:defRPr>
            </a:lvl1pPr>
          </a:lstStyle>
          <a:p>
            <a:pPr lvl="0"/>
            <a:r>
              <a:rPr lang="en-US"/>
              <a:t>Click to edit Master text styles</a:t>
            </a:r>
          </a:p>
        </p:txBody>
      </p:sp>
      <p:pic>
        <p:nvPicPr>
          <p:cNvPr id="9" name="Picture 8" descr="A blue flag with yellow stars and stripes&#10;&#10;Description automatically generated">
            <a:extLst>
              <a:ext uri="{FF2B5EF4-FFF2-40B4-BE49-F238E27FC236}">
                <a16:creationId xmlns:a16="http://schemas.microsoft.com/office/drawing/2014/main" id="{9BD178DF-B2B3-E383-43AA-D54BBF22737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6" name="Picture 5" descr="A blue flag with yellow stars and stripes&#10;&#10;Description automatically generated">
            <a:extLst>
              <a:ext uri="{FF2B5EF4-FFF2-40B4-BE49-F238E27FC236}">
                <a16:creationId xmlns:a16="http://schemas.microsoft.com/office/drawing/2014/main" id="{9C194F48-423C-93CB-1A61-CE12CAB5B44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10" name="Footer Placeholder 8">
            <a:extLst>
              <a:ext uri="{FF2B5EF4-FFF2-40B4-BE49-F238E27FC236}">
                <a16:creationId xmlns:a16="http://schemas.microsoft.com/office/drawing/2014/main" id="{5037411D-B917-4DD6-582A-69CDCB27DAAB}"/>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42000261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hapter page option 5">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526B31-D383-5ABA-08B1-8097743DECE0}"/>
              </a:ext>
            </a:extLst>
          </p:cNvPr>
          <p:cNvSpPr/>
          <p:nvPr userDrawn="1"/>
        </p:nvSpPr>
        <p:spPr>
          <a:xfrm flipV="1">
            <a:off x="0" y="1861457"/>
            <a:ext cx="12192000" cy="499654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7"/>
            <a:ext cx="12192000" cy="499654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lvl1pPr>
              <a:defRPr>
                <a:solidFill>
                  <a:schemeClr val="tx1"/>
                </a:solidFill>
              </a:defRPr>
            </a:lvl1pPr>
          </a:lstStyle>
          <a:p>
            <a:pPr algn="l"/>
            <a:fld id="{768364BB-9B21-4D29-A19C-C6410F652861}" type="slidenum">
              <a:rPr lang="en-IE" smtClean="0"/>
              <a:pPr algn="l"/>
              <a:t>‹#›</a:t>
            </a:fld>
            <a:endParaRPr lang="en-IE"/>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1410155"/>
            <a:ext cx="10515600" cy="816904"/>
          </a:xfrm>
          <a:solidFill>
            <a:schemeClr val="bg1"/>
          </a:solidFill>
        </p:spPr>
        <p:txBody>
          <a:bodyPr lIns="180000"/>
          <a:lstStyle/>
          <a:p>
            <a:r>
              <a:rPr lang="en-US"/>
              <a:t>Click to edit Master title style</a:t>
            </a:r>
            <a:endParaRPr lang="en-IE"/>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tx2"/>
                </a:solidFill>
              </a:defRPr>
            </a:lvl1pPr>
          </a:lstStyle>
          <a:p>
            <a:pPr lvl="0"/>
            <a:r>
              <a:rPr lang="en-US"/>
              <a:t>Click to edit Master text styles</a:t>
            </a:r>
          </a:p>
        </p:txBody>
      </p:sp>
      <p:pic>
        <p:nvPicPr>
          <p:cNvPr id="5" name="Picture 4" descr="A blue flag with yellow stars&#10;&#10;Description automatically generated">
            <a:extLst>
              <a:ext uri="{FF2B5EF4-FFF2-40B4-BE49-F238E27FC236}">
                <a16:creationId xmlns:a16="http://schemas.microsoft.com/office/drawing/2014/main" id="{D7151F52-9DDF-CEC4-58EC-587B7A1D779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8" name="Picture 7" descr="A blue flag with yellow stars&#10;&#10;Description automatically generated">
            <a:extLst>
              <a:ext uri="{FF2B5EF4-FFF2-40B4-BE49-F238E27FC236}">
                <a16:creationId xmlns:a16="http://schemas.microsoft.com/office/drawing/2014/main" id="{8B94F84F-1590-9DE6-C3AC-9FBA58E40EF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
        <p:nvSpPr>
          <p:cNvPr id="10" name="Footer Placeholder 8">
            <a:extLst>
              <a:ext uri="{FF2B5EF4-FFF2-40B4-BE49-F238E27FC236}">
                <a16:creationId xmlns:a16="http://schemas.microsoft.com/office/drawing/2014/main" id="{6D8387C3-85B8-44CF-42FB-C414F5876B21}"/>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9278114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and body text 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solidFill>
            <a:schemeClr val="bg1"/>
          </a:solidFill>
        </p:spPr>
        <p:txBody>
          <a:bodyPr/>
          <a:lstStyle/>
          <a:p>
            <a:r>
              <a:rPr lang="en-US"/>
              <a:t>Click to edit Master title style</a:t>
            </a:r>
            <a:endParaRPr lang="en-IE"/>
          </a:p>
        </p:txBody>
      </p:sp>
      <p:sp>
        <p:nvSpPr>
          <p:cNvPr id="7" name="Text Placeholder 2">
            <a:extLst>
              <a:ext uri="{FF2B5EF4-FFF2-40B4-BE49-F238E27FC236}">
                <a16:creationId xmlns:a16="http://schemas.microsoft.com/office/drawing/2014/main" id="{ABBD8A8F-01F7-069C-2D69-AFCA2F78DFC9}"/>
              </a:ext>
            </a:extLst>
          </p:cNvPr>
          <p:cNvSpPr>
            <a:spLocks noGrp="1"/>
          </p:cNvSpPr>
          <p:nvPr>
            <p:ph idx="1"/>
          </p:nvPr>
        </p:nvSpPr>
        <p:spPr>
          <a:xfrm>
            <a:off x="838200" y="1825625"/>
            <a:ext cx="10515600" cy="3638473"/>
          </a:xfrm>
          <a:prstGeom prst="rect">
            <a:avLst/>
          </a:prstGeom>
        </p:spPr>
        <p:txBody>
          <a:bodyPr vert="horz" lIns="144000" tIns="144000" rIns="144000" bIns="144000" rtlCol="0">
            <a:noAutofit/>
          </a:bodyPr>
          <a:lstStyle>
            <a:lvl1pPr marL="0" indent="0">
              <a:buNone/>
              <a:defRPr sz="2000"/>
            </a:lvl1pPr>
          </a:lstStyle>
          <a:p>
            <a:pPr lvl="0"/>
            <a:r>
              <a:rPr lang="en-US"/>
              <a:t>Click to edit Master text styles</a:t>
            </a:r>
          </a:p>
        </p:txBody>
      </p:sp>
      <p:sp>
        <p:nvSpPr>
          <p:cNvPr id="3" name="Slide Number Placeholder 5">
            <a:extLst>
              <a:ext uri="{FF2B5EF4-FFF2-40B4-BE49-F238E27FC236}">
                <a16:creationId xmlns:a16="http://schemas.microsoft.com/office/drawing/2014/main" id="{487499CD-21D1-84C4-7FD1-F33A396395B0}"/>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5" name="Footer Placeholder 8">
            <a:extLst>
              <a:ext uri="{FF2B5EF4-FFF2-40B4-BE49-F238E27FC236}">
                <a16:creationId xmlns:a16="http://schemas.microsoft.com/office/drawing/2014/main" id="{3A7104ED-A036-D2F4-B40F-5A65C505AC4E}"/>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41247634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le and body text and bullet poi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lstStyle/>
          <a:p>
            <a:r>
              <a:rPr lang="en-US"/>
              <a:t>Click to edit Master title style</a:t>
            </a:r>
            <a:endParaRPr lang="en-IE"/>
          </a:p>
        </p:txBody>
      </p:sp>
      <p:sp>
        <p:nvSpPr>
          <p:cNvPr id="6" name="Text Placeholder 2">
            <a:extLst>
              <a:ext uri="{FF2B5EF4-FFF2-40B4-BE49-F238E27FC236}">
                <a16:creationId xmlns:a16="http://schemas.microsoft.com/office/drawing/2014/main" id="{509BE7C2-2602-0313-8D83-EAB1C755A713}"/>
              </a:ext>
            </a:extLst>
          </p:cNvPr>
          <p:cNvSpPr>
            <a:spLocks noGrp="1"/>
          </p:cNvSpPr>
          <p:nvPr>
            <p:ph idx="1"/>
          </p:nvPr>
        </p:nvSpPr>
        <p:spPr>
          <a:xfrm>
            <a:off x="838200" y="1825625"/>
            <a:ext cx="10515600" cy="3638473"/>
          </a:xfrm>
          <a:prstGeom prst="rect">
            <a:avLst/>
          </a:prstGeom>
        </p:spPr>
        <p:txBody>
          <a:bodyPr vert="horz" lIns="144000" tIns="144000" rIns="144000" bIns="144000" rtlCol="0">
            <a:noAutofit/>
          </a:bodyPr>
          <a:lstStyle>
            <a:lvl1pPr marL="342900" indent="-342900">
              <a:buClr>
                <a:schemeClr val="tx2"/>
              </a:buClr>
              <a:buSzPct val="150000"/>
              <a:buFont typeface="Arial" panose="020B0604020202020204" pitchFamily="34" charset="0"/>
              <a:buChar char="•"/>
              <a:defRPr sz="2000"/>
            </a:lvl1pPr>
            <a:lvl2pPr>
              <a:buClr>
                <a:schemeClr val="tx2"/>
              </a:buClr>
              <a:buSzPct val="100000"/>
              <a:defRPr sz="1800"/>
            </a:lvl2pPr>
            <a:lvl3pPr>
              <a:buClr>
                <a:schemeClr val="tx2"/>
              </a:buClr>
              <a:defRPr sz="1600"/>
            </a:lvl3pPr>
            <a:lvl4pPr>
              <a:buClr>
                <a:schemeClr val="tx2"/>
              </a:buClr>
              <a:defRPr sz="1400"/>
            </a:lvl4pPr>
          </a:lstStyle>
          <a:p>
            <a:pPr lvl="0"/>
            <a:r>
              <a:rPr lang="en-US"/>
              <a:t>Click to edit Master text styles</a:t>
            </a:r>
          </a:p>
          <a:p>
            <a:pPr lvl="1"/>
            <a:r>
              <a:rPr lang="en-US"/>
              <a:t>Second level</a:t>
            </a:r>
          </a:p>
          <a:p>
            <a:pPr lvl="2"/>
            <a:r>
              <a:rPr lang="en-US"/>
              <a:t>Third level</a:t>
            </a:r>
          </a:p>
        </p:txBody>
      </p:sp>
      <p:sp>
        <p:nvSpPr>
          <p:cNvPr id="3" name="Slide Number Placeholder 5">
            <a:extLst>
              <a:ext uri="{FF2B5EF4-FFF2-40B4-BE49-F238E27FC236}">
                <a16:creationId xmlns:a16="http://schemas.microsoft.com/office/drawing/2014/main" id="{5D43C2E6-DFE0-78B7-AEF2-E94F28383CAA}"/>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5" name="Footer Placeholder 8">
            <a:extLst>
              <a:ext uri="{FF2B5EF4-FFF2-40B4-BE49-F238E27FC236}">
                <a16:creationId xmlns:a16="http://schemas.microsoft.com/office/drawing/2014/main" id="{2BE520F0-58F1-06F4-10C5-832EFDCE68D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27577062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and body text two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855706"/>
            <a:ext cx="5019675" cy="3271102"/>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6" name="Content Placeholder 2">
            <a:extLst>
              <a:ext uri="{FF2B5EF4-FFF2-40B4-BE49-F238E27FC236}">
                <a16:creationId xmlns:a16="http://schemas.microsoft.com/office/drawing/2014/main" id="{5F39DED1-43B7-A54B-D3D7-54792E535D26}"/>
              </a:ext>
            </a:extLst>
          </p:cNvPr>
          <p:cNvSpPr>
            <a:spLocks noGrp="1"/>
          </p:cNvSpPr>
          <p:nvPr>
            <p:ph sz="half" idx="10"/>
          </p:nvPr>
        </p:nvSpPr>
        <p:spPr>
          <a:xfrm>
            <a:off x="6334125" y="1855706"/>
            <a:ext cx="5019675" cy="3271102"/>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B9416748-3994-A02A-B7BD-AC8272883D95}"/>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7" name="Footer Placeholder 8">
            <a:extLst>
              <a:ext uri="{FF2B5EF4-FFF2-40B4-BE49-F238E27FC236}">
                <a16:creationId xmlns:a16="http://schemas.microsoft.com/office/drawing/2014/main" id="{6A56761B-AC86-49AF-4B3B-2CCCDB7A47B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242044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hapter page option 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D58619-8012-9B7D-9C59-16671B374575}"/>
              </a:ext>
            </a:extLst>
          </p:cNvPr>
          <p:cNvSpPr/>
          <p:nvPr userDrawn="1"/>
        </p:nvSpPr>
        <p:spPr>
          <a:xfrm>
            <a:off x="0" y="0"/>
            <a:ext cx="12192000" cy="3810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p>
            <a:pPr algn="l"/>
            <a:fld id="{768364BB-9B21-4D29-A19C-C6410F652861}" type="slidenum">
              <a:rPr lang="en-IE" smtClean="0"/>
              <a:pPr algn="l"/>
              <a:t>‹#›</a:t>
            </a:fld>
            <a:endParaRPr lang="en-IE" dirty="0"/>
          </a:p>
        </p:txBody>
      </p:sp>
      <p:sp>
        <p:nvSpPr>
          <p:cNvPr id="4" name="Rectangle 3">
            <a:extLst>
              <a:ext uri="{FF2B5EF4-FFF2-40B4-BE49-F238E27FC236}">
                <a16:creationId xmlns:a16="http://schemas.microsoft.com/office/drawing/2014/main" id="{EE1DFA4B-D09C-D3C7-CF14-10151C0BAF5D}"/>
              </a:ext>
            </a:extLst>
          </p:cNvPr>
          <p:cNvSpPr/>
          <p:nvPr/>
        </p:nvSpPr>
        <p:spPr>
          <a:xfrm>
            <a:off x="0" y="0"/>
            <a:ext cx="12192000" cy="3810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10515761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itle and body text two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855706"/>
            <a:ext cx="5019675" cy="3271102"/>
          </a:xfrm>
          <a:solidFill>
            <a:schemeClr val="tx2"/>
          </a:solid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5" name="Content Placeholder 2">
            <a:extLst>
              <a:ext uri="{FF2B5EF4-FFF2-40B4-BE49-F238E27FC236}">
                <a16:creationId xmlns:a16="http://schemas.microsoft.com/office/drawing/2014/main" id="{DC0E4D59-AF6A-8993-094A-5A4FED57EA37}"/>
              </a:ext>
            </a:extLst>
          </p:cNvPr>
          <p:cNvSpPr>
            <a:spLocks noGrp="1"/>
          </p:cNvSpPr>
          <p:nvPr>
            <p:ph sz="half" idx="10"/>
          </p:nvPr>
        </p:nvSpPr>
        <p:spPr>
          <a:xfrm>
            <a:off x="6334125" y="1855706"/>
            <a:ext cx="5019675" cy="3271102"/>
          </a:xfrm>
          <a:solidFill>
            <a:schemeClr val="tx2"/>
          </a:solid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8C3588F2-1E00-50BC-0820-CB663EE9719E}"/>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7" name="Footer Placeholder 8">
            <a:extLst>
              <a:ext uri="{FF2B5EF4-FFF2-40B4-BE49-F238E27FC236}">
                <a16:creationId xmlns:a16="http://schemas.microsoft.com/office/drawing/2014/main" id="{7575C568-2951-1529-11F7-C12F1B06778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148312832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10AA9BB-29EC-79EA-02CA-8452ADF649A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9" name="Footer Placeholder 8">
            <a:extLst>
              <a:ext uri="{FF2B5EF4-FFF2-40B4-BE49-F238E27FC236}">
                <a16:creationId xmlns:a16="http://schemas.microsoft.com/office/drawing/2014/main" id="{C1BA1A05-4F7E-D9F9-D094-9C9394F846EC}"/>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40034408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8270BF-EE76-A46D-95E0-FB617042099B}"/>
              </a:ext>
            </a:extLst>
          </p:cNvPr>
          <p:cNvSpPr>
            <a:spLocks/>
          </p:cNvSpPr>
          <p:nvPr/>
        </p:nvSpPr>
        <p:spPr>
          <a:xfrm>
            <a:off x="0" y="1487978"/>
            <a:ext cx="12192000" cy="537002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tx2"/>
              </a:solidFill>
            </a:endParaRPr>
          </a:p>
        </p:txBody>
      </p:sp>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tx2"/>
                </a:solidFill>
              </a:defRPr>
            </a:lvl1pPr>
          </a:lstStyle>
          <a:p>
            <a:pPr lvl="0"/>
            <a:r>
              <a:rPr lang="en-US"/>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no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tx2"/>
                </a:solidFill>
              </a:defRPr>
            </a:lvl1pPr>
          </a:lstStyle>
          <a:p>
            <a:pPr lvl="0"/>
            <a:r>
              <a:rPr lang="en-US"/>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no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pic>
        <p:nvPicPr>
          <p:cNvPr id="10" name="Picture 9" descr="A blue flag with yellow stars and stripes&#10;&#10;Description automatically generated">
            <a:extLst>
              <a:ext uri="{FF2B5EF4-FFF2-40B4-BE49-F238E27FC236}">
                <a16:creationId xmlns:a16="http://schemas.microsoft.com/office/drawing/2014/main" id="{7262511B-BA2E-7984-66D6-B5152DA09D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11" name="Picture 10" descr="A blue flag with yellow stars and stripes&#10;&#10;Description automatically generated">
            <a:extLst>
              <a:ext uri="{FF2B5EF4-FFF2-40B4-BE49-F238E27FC236}">
                <a16:creationId xmlns:a16="http://schemas.microsoft.com/office/drawing/2014/main" id="{DB557BE9-B8DC-E601-A0F8-16CD84F9181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9" name="Slide Number Placeholder 5">
            <a:extLst>
              <a:ext uri="{FF2B5EF4-FFF2-40B4-BE49-F238E27FC236}">
                <a16:creationId xmlns:a16="http://schemas.microsoft.com/office/drawing/2014/main" id="{BEFAC7B2-2467-A72A-9F8B-CBD0FB0D8C4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a:p>
        </p:txBody>
      </p:sp>
      <p:sp>
        <p:nvSpPr>
          <p:cNvPr id="12" name="Footer Placeholder 8">
            <a:extLst>
              <a:ext uri="{FF2B5EF4-FFF2-40B4-BE49-F238E27FC236}">
                <a16:creationId xmlns:a16="http://schemas.microsoft.com/office/drawing/2014/main" id="{D838E642-5C12-54DE-94A0-3EDA044A547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12914106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and body text two columns colured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CCFB38-4E5F-126B-A212-3CBD911F9836}"/>
              </a:ext>
            </a:extLst>
          </p:cNvPr>
          <p:cNvSpPr>
            <a:spLocks noGrp="1" noRot="1" noMove="1" noResize="1" noEditPoints="1" noAdjustHandles="1" noChangeArrowheads="1" noChangeShapeType="1"/>
          </p:cNvSpPr>
          <p:nvPr/>
        </p:nvSpPr>
        <p:spPr>
          <a:xfrm>
            <a:off x="0" y="1487978"/>
            <a:ext cx="12192000" cy="537002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2587083"/>
            <a:ext cx="4670502" cy="2899317"/>
          </a:xfrm>
          <a:noFill/>
        </p:spPr>
        <p:txBody>
          <a:bodyPr>
            <a:noAutofit/>
          </a:bodyPr>
          <a:lstStyle>
            <a:lvl1pPr marL="0" indent="0">
              <a:buNone/>
              <a:defRPr sz="2000">
                <a:solidFill>
                  <a:schemeClr val="bg1"/>
                </a:solidFill>
              </a:defRPr>
            </a:lvl1pPr>
          </a:lstStyle>
          <a:p>
            <a:pPr lvl="0"/>
            <a:r>
              <a:rPr lang="en-US"/>
              <a:t>Click to edit Master text styles</a:t>
            </a:r>
          </a:p>
        </p:txBody>
      </p:sp>
      <p:sp>
        <p:nvSpPr>
          <p:cNvPr id="4" name="Content Placeholder 3">
            <a:extLst>
              <a:ext uri="{FF2B5EF4-FFF2-40B4-BE49-F238E27FC236}">
                <a16:creationId xmlns:a16="http://schemas.microsoft.com/office/drawing/2014/main" id="{AE36259F-C7F8-D963-3DFD-92239B4D3FA2}"/>
              </a:ext>
            </a:extLst>
          </p:cNvPr>
          <p:cNvSpPr>
            <a:spLocks noGrp="1"/>
          </p:cNvSpPr>
          <p:nvPr>
            <p:ph sz="half" idx="2"/>
          </p:nvPr>
        </p:nvSpPr>
        <p:spPr>
          <a:xfrm>
            <a:off x="6172200" y="2587083"/>
            <a:ext cx="5181600" cy="2899317"/>
          </a:xfrm>
          <a:noFill/>
        </p:spPr>
        <p:txBody>
          <a:bodyPr>
            <a:noAutofit/>
          </a:bodyPr>
          <a:lstStyle>
            <a:lvl1pPr marL="0" indent="0">
              <a:buNone/>
              <a:defRPr sz="2000">
                <a:solidFill>
                  <a:schemeClr val="bg1"/>
                </a:solidFill>
              </a:defRPr>
            </a:lvl1pPr>
          </a:lstStyle>
          <a:p>
            <a:pPr lvl="0"/>
            <a:r>
              <a:rPr lang="en-US"/>
              <a:t>Click to edit Master text styles</a:t>
            </a:r>
          </a:p>
        </p:txBody>
      </p:sp>
      <p:pic>
        <p:nvPicPr>
          <p:cNvPr id="8" name="Picture 7" descr="A blue flag with yellow stars and stripes&#10;&#10;Description automatically generated">
            <a:extLst>
              <a:ext uri="{FF2B5EF4-FFF2-40B4-BE49-F238E27FC236}">
                <a16:creationId xmlns:a16="http://schemas.microsoft.com/office/drawing/2014/main" id="{02BBC44B-821F-21ED-8464-03E52169817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9" name="Picture 8" descr="A blue flag with yellow stars and stripes&#10;&#10;Description automatically generated">
            <a:extLst>
              <a:ext uri="{FF2B5EF4-FFF2-40B4-BE49-F238E27FC236}">
                <a16:creationId xmlns:a16="http://schemas.microsoft.com/office/drawing/2014/main" id="{22B46DA4-CDDE-5119-2E5E-AD549E681C9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5" name="Slide Number Placeholder 5">
            <a:extLst>
              <a:ext uri="{FF2B5EF4-FFF2-40B4-BE49-F238E27FC236}">
                <a16:creationId xmlns:a16="http://schemas.microsoft.com/office/drawing/2014/main" id="{4A321162-C08B-5D98-4E1F-FE50C321D819}"/>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a:p>
        </p:txBody>
      </p:sp>
      <p:sp>
        <p:nvSpPr>
          <p:cNvPr id="10" name="Footer Placeholder 8">
            <a:extLst>
              <a:ext uri="{FF2B5EF4-FFF2-40B4-BE49-F238E27FC236}">
                <a16:creationId xmlns:a16="http://schemas.microsoft.com/office/drawing/2014/main" id="{75400899-1203-EA20-07C6-EFFB182F41F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330496338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and body text three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11A8786C-FCBD-3783-706E-0CBF5B0343E3}"/>
              </a:ext>
            </a:extLst>
          </p:cNvPr>
          <p:cNvSpPr>
            <a:spLocks noGrp="1"/>
          </p:cNvSpPr>
          <p:nvPr>
            <p:ph sz="half" idx="10"/>
          </p:nvPr>
        </p:nvSpPr>
        <p:spPr>
          <a:xfrm>
            <a:off x="4629467" y="1989056"/>
            <a:ext cx="305640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12" name="Content Placeholder 2">
            <a:extLst>
              <a:ext uri="{FF2B5EF4-FFF2-40B4-BE49-F238E27FC236}">
                <a16:creationId xmlns:a16="http://schemas.microsoft.com/office/drawing/2014/main" id="{F4DC31AC-D39C-A8A3-ED76-D3399E224DE3}"/>
              </a:ext>
            </a:extLst>
          </p:cNvPr>
          <p:cNvSpPr>
            <a:spLocks noGrp="1"/>
          </p:cNvSpPr>
          <p:nvPr>
            <p:ph sz="half" idx="11"/>
          </p:nvPr>
        </p:nvSpPr>
        <p:spPr>
          <a:xfrm>
            <a:off x="8297400" y="1989056"/>
            <a:ext cx="305640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6D635DEE-A882-2487-2337-D6BB66A7AF8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6" name="Footer Placeholder 8">
            <a:extLst>
              <a:ext uri="{FF2B5EF4-FFF2-40B4-BE49-F238E27FC236}">
                <a16:creationId xmlns:a16="http://schemas.microsoft.com/office/drawing/2014/main" id="{440D1373-D055-D2EC-8197-171DDBDADDD6}"/>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11181072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body text three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AFF39438-760E-ED2B-8243-319A5EF04778}"/>
              </a:ext>
            </a:extLst>
          </p:cNvPr>
          <p:cNvSpPr>
            <a:spLocks noGrp="1"/>
          </p:cNvSpPr>
          <p:nvPr>
            <p:ph sz="half" idx="10"/>
          </p:nvPr>
        </p:nvSpPr>
        <p:spPr>
          <a:xfrm>
            <a:off x="4568465"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B6FA7DAD-79FF-9241-7523-B9F28613FBC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5" name="Content Placeholder 2">
            <a:extLst>
              <a:ext uri="{FF2B5EF4-FFF2-40B4-BE49-F238E27FC236}">
                <a16:creationId xmlns:a16="http://schemas.microsoft.com/office/drawing/2014/main" id="{C2284C9D-0459-8584-A6B3-FFE83837141D}"/>
              </a:ext>
            </a:extLst>
          </p:cNvPr>
          <p:cNvSpPr>
            <a:spLocks noGrp="1"/>
          </p:cNvSpPr>
          <p:nvPr>
            <p:ph sz="half" idx="11"/>
          </p:nvPr>
        </p:nvSpPr>
        <p:spPr>
          <a:xfrm>
            <a:off x="8298730"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8" name="Footer Placeholder 8">
            <a:extLst>
              <a:ext uri="{FF2B5EF4-FFF2-40B4-BE49-F238E27FC236}">
                <a16:creationId xmlns:a16="http://schemas.microsoft.com/office/drawing/2014/main" id="{9454014D-FC40-DABB-5F97-62E05A376F6A}"/>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6563974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and body text three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389E2655-E9DF-246B-F4FD-D62B2B37A4B3}"/>
              </a:ext>
            </a:extLst>
          </p:cNvPr>
          <p:cNvSpPr>
            <a:spLocks noGrp="1"/>
          </p:cNvSpPr>
          <p:nvPr>
            <p:ph sz="half" idx="15" hasCustomPrompt="1"/>
          </p:nvPr>
        </p:nvSpPr>
        <p:spPr>
          <a:xfrm>
            <a:off x="838200" y="2029022"/>
            <a:ext cx="304564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a:t>Click to add subtitle</a:t>
            </a:r>
          </a:p>
        </p:txBody>
      </p:sp>
      <p:sp>
        <p:nvSpPr>
          <p:cNvPr id="14" name="Content Placeholder 2">
            <a:extLst>
              <a:ext uri="{FF2B5EF4-FFF2-40B4-BE49-F238E27FC236}">
                <a16:creationId xmlns:a16="http://schemas.microsoft.com/office/drawing/2014/main" id="{A1C7A71E-B4AA-350C-C619-6CD926C5FB05}"/>
              </a:ext>
            </a:extLst>
          </p:cNvPr>
          <p:cNvSpPr>
            <a:spLocks noGrp="1"/>
          </p:cNvSpPr>
          <p:nvPr>
            <p:ph sz="half" idx="1"/>
          </p:nvPr>
        </p:nvSpPr>
        <p:spPr>
          <a:xfrm>
            <a:off x="838200" y="2690199"/>
            <a:ext cx="3045644" cy="2598238"/>
          </a:xfrm>
        </p:spPr>
        <p:txBody>
          <a:bodyPr>
            <a:noAutofit/>
          </a:bodyPr>
          <a:lstStyle>
            <a:lvl1pPr marL="0" inden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0B64B145-4048-55E1-B2E9-6B27CC0E5870}"/>
              </a:ext>
            </a:extLst>
          </p:cNvPr>
          <p:cNvSpPr>
            <a:spLocks noGrp="1"/>
          </p:cNvSpPr>
          <p:nvPr>
            <p:ph sz="half" idx="16" hasCustomPrompt="1"/>
          </p:nvPr>
        </p:nvSpPr>
        <p:spPr>
          <a:xfrm>
            <a:off x="4586925" y="2010169"/>
            <a:ext cx="3132055"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a:t>Click to add subtitle</a:t>
            </a:r>
          </a:p>
        </p:txBody>
      </p:sp>
      <p:sp>
        <p:nvSpPr>
          <p:cNvPr id="16" name="Content Placeholder 2">
            <a:extLst>
              <a:ext uri="{FF2B5EF4-FFF2-40B4-BE49-F238E27FC236}">
                <a16:creationId xmlns:a16="http://schemas.microsoft.com/office/drawing/2014/main" id="{56044468-6F92-BCD9-357B-E33281665606}"/>
              </a:ext>
            </a:extLst>
          </p:cNvPr>
          <p:cNvSpPr>
            <a:spLocks noGrp="1"/>
          </p:cNvSpPr>
          <p:nvPr>
            <p:ph sz="half" idx="10"/>
          </p:nvPr>
        </p:nvSpPr>
        <p:spPr>
          <a:xfrm>
            <a:off x="4586926" y="2690199"/>
            <a:ext cx="3132055" cy="2598238"/>
          </a:xfrm>
        </p:spPr>
        <p:txBody>
          <a:bodyPr>
            <a:noAutofit/>
          </a:bodyPr>
          <a:lstStyle>
            <a:lvl1pPr marL="0" indent="0">
              <a:buNone/>
              <a:defRPr sz="2000">
                <a:solidFill>
                  <a:schemeClr val="tx1"/>
                </a:solidFill>
              </a:defRPr>
            </a:lvl1pPr>
          </a:lstStyle>
          <a:p>
            <a:pPr lvl="0"/>
            <a:r>
              <a:rPr lang="en-US"/>
              <a:t>Click to edit Master text styles</a:t>
            </a:r>
          </a:p>
        </p:txBody>
      </p:sp>
      <p:sp>
        <p:nvSpPr>
          <p:cNvPr id="5" name="Content Placeholder 2">
            <a:extLst>
              <a:ext uri="{FF2B5EF4-FFF2-40B4-BE49-F238E27FC236}">
                <a16:creationId xmlns:a16="http://schemas.microsoft.com/office/drawing/2014/main" id="{AE2839C1-28EB-C84A-8FE0-1EB86DE1BDEE}"/>
              </a:ext>
            </a:extLst>
          </p:cNvPr>
          <p:cNvSpPr>
            <a:spLocks noGrp="1"/>
          </p:cNvSpPr>
          <p:nvPr>
            <p:ph sz="half" idx="17" hasCustomPrompt="1"/>
          </p:nvPr>
        </p:nvSpPr>
        <p:spPr>
          <a:xfrm>
            <a:off x="8422064" y="2029022"/>
            <a:ext cx="304564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a:t>Click to add subtitle</a:t>
            </a:r>
          </a:p>
        </p:txBody>
      </p:sp>
      <p:sp>
        <p:nvSpPr>
          <p:cNvPr id="18" name="Content Placeholder 2">
            <a:extLst>
              <a:ext uri="{FF2B5EF4-FFF2-40B4-BE49-F238E27FC236}">
                <a16:creationId xmlns:a16="http://schemas.microsoft.com/office/drawing/2014/main" id="{A1E8E11D-2B2A-C5C5-EFFC-16D798510576}"/>
              </a:ext>
            </a:extLst>
          </p:cNvPr>
          <p:cNvSpPr>
            <a:spLocks noGrp="1"/>
          </p:cNvSpPr>
          <p:nvPr>
            <p:ph sz="half" idx="11"/>
          </p:nvPr>
        </p:nvSpPr>
        <p:spPr>
          <a:xfrm>
            <a:off x="8422064" y="2690199"/>
            <a:ext cx="3045644" cy="2598238"/>
          </a:xfrm>
        </p:spPr>
        <p:txBody>
          <a:bodyPr>
            <a:noAutofit/>
          </a:bodyPr>
          <a:lstStyle>
            <a:lvl1pPr>
              <a:defRPr sz="20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a:t>Click to edit Master text styles</a:t>
            </a:r>
          </a:p>
        </p:txBody>
      </p:sp>
      <p:sp>
        <p:nvSpPr>
          <p:cNvPr id="7" name="Slide Number Placeholder 5">
            <a:extLst>
              <a:ext uri="{FF2B5EF4-FFF2-40B4-BE49-F238E27FC236}">
                <a16:creationId xmlns:a16="http://schemas.microsoft.com/office/drawing/2014/main" id="{62761D88-1D18-A805-8D96-5BEBFEFE219D}"/>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8" name="Footer Placeholder 8">
            <a:extLst>
              <a:ext uri="{FF2B5EF4-FFF2-40B4-BE49-F238E27FC236}">
                <a16:creationId xmlns:a16="http://schemas.microsoft.com/office/drawing/2014/main" id="{C4BB2291-2147-D1C0-AB46-6D3DE9C2DA5F}"/>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11673525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ody text and image coloured backgroun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noAutofit/>
          </a:bodyPr>
          <a:lstStyle>
            <a:lvl1pPr>
              <a:defRPr>
                <a:solidFill>
                  <a:schemeClr val="tx1"/>
                </a:solidFill>
              </a:defRPr>
            </a:lvl1pPr>
          </a:lstStyle>
          <a:p>
            <a:r>
              <a:rPr lang="en-US"/>
              <a:t>Click to edit Master title style</a:t>
            </a:r>
            <a:endParaRPr lang="en-IE"/>
          </a:p>
        </p:txBody>
      </p:sp>
      <p:sp>
        <p:nvSpPr>
          <p:cNvPr id="7" name="Content Placeholder 2">
            <a:extLst>
              <a:ext uri="{FF2B5EF4-FFF2-40B4-BE49-F238E27FC236}">
                <a16:creationId xmlns:a16="http://schemas.microsoft.com/office/drawing/2014/main" id="{4F9DE773-46A1-EE6A-D3DF-FC96DCA4C7CB}"/>
              </a:ext>
            </a:extLst>
          </p:cNvPr>
          <p:cNvSpPr>
            <a:spLocks noGrp="1"/>
          </p:cNvSpPr>
          <p:nvPr>
            <p:ph sz="half" idx="1"/>
          </p:nvPr>
        </p:nvSpPr>
        <p:spPr>
          <a:xfrm>
            <a:off x="838200" y="1847851"/>
            <a:ext cx="4670502" cy="3638549"/>
          </a:xfrm>
          <a:noFill/>
        </p:spPr>
        <p:txBody>
          <a:bodyPr>
            <a:noAutofit/>
          </a:bodyPr>
          <a:lstStyle>
            <a:lvl1pPr marL="0" indent="0">
              <a:buNone/>
              <a:defRPr sz="2000">
                <a:solidFill>
                  <a:schemeClr val="tx1"/>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p:nvPr>
        </p:nvSpPr>
        <p:spPr>
          <a:xfrm>
            <a:off x="6350002" y="1825625"/>
            <a:ext cx="5003800" cy="3638550"/>
          </a:xfrm>
          <a:solidFill>
            <a:schemeClr val="tx2"/>
          </a:solidFill>
          <a:ln w="76200">
            <a:noFill/>
          </a:ln>
          <a:effectLst/>
        </p:spPr>
        <p:txBody>
          <a:bodyPr/>
          <a:lstStyle>
            <a:lvl1pPr marL="0" indent="0">
              <a:buNone/>
              <a:defRPr>
                <a:solidFill>
                  <a:schemeClr val="bg2"/>
                </a:solidFill>
              </a:defRPr>
            </a:lvl1pPr>
          </a:lstStyle>
          <a:p>
            <a:r>
              <a:rPr lang="en-US"/>
              <a:t>Click icon to add picture</a:t>
            </a:r>
            <a:endParaRPr lang="en-IE"/>
          </a:p>
        </p:txBody>
      </p:sp>
      <p:pic>
        <p:nvPicPr>
          <p:cNvPr id="6" name="Picture 5" descr="A blue flag with yellow stars and stripes&#10;&#10;Description automatically generated">
            <a:extLst>
              <a:ext uri="{FF2B5EF4-FFF2-40B4-BE49-F238E27FC236}">
                <a16:creationId xmlns:a16="http://schemas.microsoft.com/office/drawing/2014/main" id="{93834467-B58A-08E2-AA0A-DB1D50F360B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5" name="Picture 4" descr="A blue flag with yellow stars and stripes&#10;&#10;Description automatically generated">
            <a:extLst>
              <a:ext uri="{FF2B5EF4-FFF2-40B4-BE49-F238E27FC236}">
                <a16:creationId xmlns:a16="http://schemas.microsoft.com/office/drawing/2014/main" id="{570F0233-3DB4-DD9F-5F0F-396910702D8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8" name="Slide Number Placeholder 5">
            <a:extLst>
              <a:ext uri="{FF2B5EF4-FFF2-40B4-BE49-F238E27FC236}">
                <a16:creationId xmlns:a16="http://schemas.microsoft.com/office/drawing/2014/main" id="{4A4DF5A1-9706-DCB7-1601-51D0F26AEF16}"/>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9" name="Footer Placeholder 8">
            <a:extLst>
              <a:ext uri="{FF2B5EF4-FFF2-40B4-BE49-F238E27FC236}">
                <a16:creationId xmlns:a16="http://schemas.microsoft.com/office/drawing/2014/main" id="{EFB7DFF0-1C84-8F6C-0408-2B151512616E}"/>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5996626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ody text and image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noAutofit/>
          </a:bodyPr>
          <a:lstStyle>
            <a:lvl1pPr>
              <a:defRPr>
                <a:solidFill>
                  <a:schemeClr val="bg2"/>
                </a:solidFill>
              </a:defRPr>
            </a:lvl1pPr>
          </a:lstStyle>
          <a:p>
            <a:r>
              <a:rPr lang="en-US"/>
              <a:t>Click to edit Master title style</a:t>
            </a:r>
            <a:endParaRPr lang="en-IE"/>
          </a:p>
        </p:txBody>
      </p:sp>
      <p:sp>
        <p:nvSpPr>
          <p:cNvPr id="5" name="Content Placeholder 2">
            <a:extLst>
              <a:ext uri="{FF2B5EF4-FFF2-40B4-BE49-F238E27FC236}">
                <a16:creationId xmlns:a16="http://schemas.microsoft.com/office/drawing/2014/main" id="{CA9BD169-F6A4-2E23-F2D4-B7DED1FC9941}"/>
              </a:ext>
            </a:extLst>
          </p:cNvPr>
          <p:cNvSpPr>
            <a:spLocks noGrp="1"/>
          </p:cNvSpPr>
          <p:nvPr>
            <p:ph sz="half" idx="1"/>
          </p:nvPr>
        </p:nvSpPr>
        <p:spPr>
          <a:xfrm>
            <a:off x="838200" y="1847851"/>
            <a:ext cx="4670502" cy="3638549"/>
          </a:xfrm>
          <a:noFill/>
        </p:spPr>
        <p:txBody>
          <a:bodyPr>
            <a:noAutofit/>
          </a:bodyPr>
          <a:lstStyle>
            <a:lvl1pPr marL="0" indent="0">
              <a:buNone/>
              <a:defRPr sz="2000">
                <a:solidFill>
                  <a:schemeClr val="bg1"/>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p:nvPr>
        </p:nvSpPr>
        <p:spPr>
          <a:xfrm>
            <a:off x="6350002" y="1825625"/>
            <a:ext cx="5003800" cy="3638550"/>
          </a:xfrm>
          <a:solidFill>
            <a:schemeClr val="tx2"/>
          </a:solidFill>
          <a:ln w="76200">
            <a:noFill/>
          </a:ln>
          <a:effectLst/>
        </p:spPr>
        <p:txBody>
          <a:bodyPr/>
          <a:lstStyle>
            <a:lvl1pPr marL="0" indent="0">
              <a:buNone/>
              <a:defRPr>
                <a:solidFill>
                  <a:schemeClr val="bg2"/>
                </a:solidFill>
              </a:defRPr>
            </a:lvl1pPr>
          </a:lstStyle>
          <a:p>
            <a:r>
              <a:rPr lang="en-US"/>
              <a:t>Click icon to add picture</a:t>
            </a:r>
            <a:endParaRPr lang="en-IE"/>
          </a:p>
        </p:txBody>
      </p:sp>
      <p:sp>
        <p:nvSpPr>
          <p:cNvPr id="6" name="Slide Number Placeholder 5">
            <a:extLst>
              <a:ext uri="{FF2B5EF4-FFF2-40B4-BE49-F238E27FC236}">
                <a16:creationId xmlns:a16="http://schemas.microsoft.com/office/drawing/2014/main" id="{880C2FD4-3B80-FE70-83EA-C9956AF116F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a:p>
        </p:txBody>
      </p:sp>
      <p:sp>
        <p:nvSpPr>
          <p:cNvPr id="7" name="Footer Placeholder 8">
            <a:extLst>
              <a:ext uri="{FF2B5EF4-FFF2-40B4-BE49-F238E27FC236}">
                <a16:creationId xmlns:a16="http://schemas.microsoft.com/office/drawing/2014/main" id="{B7624A9B-CC72-EEB9-2AE2-FDB9629A099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bg1"/>
                </a:solidFill>
                <a:latin typeface="+mn-lt"/>
              </a:defRPr>
            </a:lvl1pPr>
          </a:lstStyle>
          <a:p>
            <a:endParaRPr lang="en-IE"/>
          </a:p>
        </p:txBody>
      </p:sp>
    </p:spTree>
    <p:extLst>
      <p:ext uri="{BB962C8B-B14F-4D97-AF65-F5344CB8AC3E}">
        <p14:creationId xmlns:p14="http://schemas.microsoft.com/office/powerpoint/2010/main" val="2559885591"/>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ody text and 4 images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lstStyle>
            <a:lvl1pPr>
              <a:defRPr>
                <a:solidFill>
                  <a:schemeClr val="bg2"/>
                </a:solidFill>
              </a:defRPr>
            </a:lvl1pPr>
          </a:lstStyle>
          <a:p>
            <a:r>
              <a:rPr lang="en-US"/>
              <a:t>Click to edit Master title style</a:t>
            </a:r>
            <a:endParaRPr lang="en-IE"/>
          </a:p>
        </p:txBody>
      </p:sp>
      <p:sp>
        <p:nvSpPr>
          <p:cNvPr id="3" name="Google Shape;91;p33">
            <a:extLst>
              <a:ext uri="{FF2B5EF4-FFF2-40B4-BE49-F238E27FC236}">
                <a16:creationId xmlns:a16="http://schemas.microsoft.com/office/drawing/2014/main" id="{A9F38C94-2545-ED67-4909-C5A475FCF803}"/>
              </a:ext>
            </a:extLst>
          </p:cNvPr>
          <p:cNvSpPr>
            <a:spLocks noGrp="1"/>
          </p:cNvSpPr>
          <p:nvPr>
            <p:ph type="pic" idx="2"/>
          </p:nvPr>
        </p:nvSpPr>
        <p:spPr>
          <a:xfrm>
            <a:off x="3538332" y="2197664"/>
            <a:ext cx="2461591" cy="1638158"/>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a:p>
        </p:txBody>
      </p:sp>
      <p:sp>
        <p:nvSpPr>
          <p:cNvPr id="10" name="Google Shape;95;p33">
            <a:extLst>
              <a:ext uri="{FF2B5EF4-FFF2-40B4-BE49-F238E27FC236}">
                <a16:creationId xmlns:a16="http://schemas.microsoft.com/office/drawing/2014/main" id="{45EC68E1-18F5-04CB-00B3-F8948F3B4F18}"/>
              </a:ext>
            </a:extLst>
          </p:cNvPr>
          <p:cNvSpPr>
            <a:spLocks noGrp="1"/>
          </p:cNvSpPr>
          <p:nvPr>
            <p:ph type="pic" idx="5"/>
          </p:nvPr>
        </p:nvSpPr>
        <p:spPr>
          <a:xfrm>
            <a:off x="6161035" y="2197663"/>
            <a:ext cx="2461593" cy="1638159"/>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a:p>
        </p:txBody>
      </p:sp>
      <p:sp>
        <p:nvSpPr>
          <p:cNvPr id="13" name="Text Placeholder 12">
            <a:extLst>
              <a:ext uri="{FF2B5EF4-FFF2-40B4-BE49-F238E27FC236}">
                <a16:creationId xmlns:a16="http://schemas.microsoft.com/office/drawing/2014/main" id="{00A4763F-1C9A-B628-1609-DA5C75C90FC9}"/>
              </a:ext>
            </a:extLst>
          </p:cNvPr>
          <p:cNvSpPr>
            <a:spLocks noGrp="1"/>
          </p:cNvSpPr>
          <p:nvPr>
            <p:ph type="body" sz="quarter" idx="10"/>
          </p:nvPr>
        </p:nvSpPr>
        <p:spPr>
          <a:xfrm>
            <a:off x="8802758" y="2197100"/>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15" name="Google Shape;91;p33">
            <a:extLst>
              <a:ext uri="{FF2B5EF4-FFF2-40B4-BE49-F238E27FC236}">
                <a16:creationId xmlns:a16="http://schemas.microsoft.com/office/drawing/2014/main" id="{0AB5F208-A96D-CEBC-874F-7B719FD86FEB}"/>
              </a:ext>
            </a:extLst>
          </p:cNvPr>
          <p:cNvSpPr>
            <a:spLocks noGrp="1"/>
          </p:cNvSpPr>
          <p:nvPr>
            <p:ph type="pic" idx="11"/>
          </p:nvPr>
        </p:nvSpPr>
        <p:spPr>
          <a:xfrm>
            <a:off x="3538332" y="4031391"/>
            <a:ext cx="2461591" cy="1638158"/>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a:p>
        </p:txBody>
      </p:sp>
      <p:sp>
        <p:nvSpPr>
          <p:cNvPr id="17" name="Google Shape;95;p33">
            <a:extLst>
              <a:ext uri="{FF2B5EF4-FFF2-40B4-BE49-F238E27FC236}">
                <a16:creationId xmlns:a16="http://schemas.microsoft.com/office/drawing/2014/main" id="{0AC28D44-5B34-89F9-D8AB-62E99E380E36}"/>
              </a:ext>
            </a:extLst>
          </p:cNvPr>
          <p:cNvSpPr>
            <a:spLocks noGrp="1"/>
          </p:cNvSpPr>
          <p:nvPr>
            <p:ph type="pic" idx="13"/>
          </p:nvPr>
        </p:nvSpPr>
        <p:spPr>
          <a:xfrm>
            <a:off x="6161035" y="4031390"/>
            <a:ext cx="2461593" cy="1638159"/>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a:p>
        </p:txBody>
      </p:sp>
      <p:sp>
        <p:nvSpPr>
          <p:cNvPr id="18" name="Text Placeholder 12">
            <a:extLst>
              <a:ext uri="{FF2B5EF4-FFF2-40B4-BE49-F238E27FC236}">
                <a16:creationId xmlns:a16="http://schemas.microsoft.com/office/drawing/2014/main" id="{14095A4F-385F-CF4A-5E10-E3628D85F6C8}"/>
              </a:ext>
            </a:extLst>
          </p:cNvPr>
          <p:cNvSpPr>
            <a:spLocks noGrp="1"/>
          </p:cNvSpPr>
          <p:nvPr>
            <p:ph type="body" sz="quarter" idx="14"/>
          </p:nvPr>
        </p:nvSpPr>
        <p:spPr>
          <a:xfrm>
            <a:off x="8802758" y="4030827"/>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4" name="Text Placeholder 12">
            <a:extLst>
              <a:ext uri="{FF2B5EF4-FFF2-40B4-BE49-F238E27FC236}">
                <a16:creationId xmlns:a16="http://schemas.microsoft.com/office/drawing/2014/main" id="{092A6C90-A6CE-C107-4350-7906F5FDD7FC}"/>
              </a:ext>
            </a:extLst>
          </p:cNvPr>
          <p:cNvSpPr>
            <a:spLocks noGrp="1"/>
          </p:cNvSpPr>
          <p:nvPr>
            <p:ph type="body" sz="quarter" idx="15"/>
          </p:nvPr>
        </p:nvSpPr>
        <p:spPr>
          <a:xfrm>
            <a:off x="838839" y="2197100"/>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6" name="Text Placeholder 12">
            <a:extLst>
              <a:ext uri="{FF2B5EF4-FFF2-40B4-BE49-F238E27FC236}">
                <a16:creationId xmlns:a16="http://schemas.microsoft.com/office/drawing/2014/main" id="{FA45C4F8-1803-A72B-10DF-5927ABF6E406}"/>
              </a:ext>
            </a:extLst>
          </p:cNvPr>
          <p:cNvSpPr>
            <a:spLocks noGrp="1"/>
          </p:cNvSpPr>
          <p:nvPr>
            <p:ph type="body" sz="quarter" idx="16"/>
          </p:nvPr>
        </p:nvSpPr>
        <p:spPr>
          <a:xfrm>
            <a:off x="838839" y="4030827"/>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8" name="Slide Number Placeholder 5">
            <a:extLst>
              <a:ext uri="{FF2B5EF4-FFF2-40B4-BE49-F238E27FC236}">
                <a16:creationId xmlns:a16="http://schemas.microsoft.com/office/drawing/2014/main" id="{8F9C7B51-3F16-5ABF-3BE2-AA17BD10DB6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a:p>
        </p:txBody>
      </p:sp>
      <p:sp>
        <p:nvSpPr>
          <p:cNvPr id="7" name="Footer Placeholder 8">
            <a:extLst>
              <a:ext uri="{FF2B5EF4-FFF2-40B4-BE49-F238E27FC236}">
                <a16:creationId xmlns:a16="http://schemas.microsoft.com/office/drawing/2014/main" id="{F256C38A-CD2B-89BF-A117-9ED92151C6AD}"/>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bg1"/>
                </a:solidFill>
                <a:latin typeface="+mn-lt"/>
              </a:defRPr>
            </a:lvl1pPr>
          </a:lstStyle>
          <a:p>
            <a:endParaRPr lang="en-IE"/>
          </a:p>
        </p:txBody>
      </p:sp>
    </p:spTree>
    <p:extLst>
      <p:ext uri="{BB962C8B-B14F-4D97-AF65-F5344CB8AC3E}">
        <p14:creationId xmlns:p14="http://schemas.microsoft.com/office/powerpoint/2010/main" val="3836793119"/>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hapter page option 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145A3C0-5810-CECB-04D1-E370BADB2EE8}"/>
              </a:ext>
            </a:extLst>
          </p:cNvPr>
          <p:cNvSpPr/>
          <p:nvPr userDrawn="1"/>
        </p:nvSpPr>
        <p:spPr>
          <a:xfrm flipV="1">
            <a:off x="0" y="1861457"/>
            <a:ext cx="12192000" cy="4996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7"/>
            <a:ext cx="12192000" cy="4996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lvl1pPr>
              <a:defRPr>
                <a:solidFill>
                  <a:schemeClr val="bg1"/>
                </a:solidFill>
              </a:defRPr>
            </a:lvl1pPr>
          </a:lstStyle>
          <a:p>
            <a:pPr algn="l"/>
            <a:fld id="{768364BB-9B21-4D29-A19C-C6410F652861}" type="slidenum">
              <a:rPr lang="en-IE" smtClean="0"/>
              <a:pPr algn="l"/>
              <a:t>‹#›</a:t>
            </a:fld>
            <a:endParaRPr lang="en-IE" dirty="0"/>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1410155"/>
            <a:ext cx="10515600" cy="816904"/>
          </a:xfrm>
          <a:solidFill>
            <a:schemeClr val="bg1"/>
          </a:solidFill>
        </p:spPr>
        <p:txBody>
          <a:bodyPr lIns="180000" tIns="144000" rIns="144000" bIns="144000" anchor="ctr"/>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bg1"/>
                </a:solidFill>
              </a:defRPr>
            </a:lvl1pPr>
          </a:lstStyle>
          <a:p>
            <a:pPr lvl="0"/>
            <a:r>
              <a:rPr lang="en-US"/>
              <a:t>Click to edit Master text styles</a:t>
            </a:r>
          </a:p>
        </p:txBody>
      </p:sp>
      <p:pic>
        <p:nvPicPr>
          <p:cNvPr id="9" name="Picture 8" descr="A blue flag with yellow stars and stripes&#10;&#10;Description automatically generated">
            <a:extLst>
              <a:ext uri="{FF2B5EF4-FFF2-40B4-BE49-F238E27FC236}">
                <a16:creationId xmlns:a16="http://schemas.microsoft.com/office/drawing/2014/main" id="{9BD178DF-B2B3-E383-43AA-D54BBF22737D}"/>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6" name="Picture 5" descr="A blue flag with yellow stars and stripes&#10;&#10;Description automatically generated">
            <a:extLst>
              <a:ext uri="{FF2B5EF4-FFF2-40B4-BE49-F238E27FC236}">
                <a16:creationId xmlns:a16="http://schemas.microsoft.com/office/drawing/2014/main" id="{9C194F48-423C-93CB-1A61-CE12CAB5B444}"/>
              </a:ext>
            </a:extLst>
          </p:cNvPr>
          <p:cNvPicPr>
            <a:picLocks noChangeAspect="1"/>
          </p:cNvPicPr>
          <p:nvPr userDrawn="1"/>
        </p:nvPicPr>
        <p:blipFill>
          <a:blip r:embed="rId2"/>
          <a:stretch>
            <a:fillRect/>
          </a:stretch>
        </p:blipFill>
        <p:spPr>
          <a:xfrm>
            <a:off x="10725768" y="5901016"/>
            <a:ext cx="1257867" cy="763200"/>
          </a:xfrm>
          <a:prstGeom prst="rect">
            <a:avLst/>
          </a:prstGeom>
        </p:spPr>
      </p:pic>
    </p:spTree>
    <p:extLst>
      <p:ext uri="{BB962C8B-B14F-4D97-AF65-F5344CB8AC3E}">
        <p14:creationId xmlns:p14="http://schemas.microsoft.com/office/powerpoint/2010/main" val="16840371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ext and big photo">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3766457" y="589047"/>
            <a:ext cx="7587343" cy="717240"/>
          </a:xfrm>
          <a:solidFill>
            <a:schemeClr val="bg1"/>
          </a:solidFill>
        </p:spPr>
        <p:txBody>
          <a:bodyPr>
            <a:noAutofit/>
          </a:bodyPr>
          <a:lstStyle>
            <a:lvl1pPr>
              <a:defRPr sz="4400"/>
            </a:lvl1pPr>
          </a:lstStyle>
          <a:p>
            <a:r>
              <a:rPr lang="en-US"/>
              <a:t>Click to edit Master title style</a:t>
            </a:r>
            <a:endParaRPr lang="en-IE"/>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3766457" y="1895333"/>
            <a:ext cx="7587342" cy="3845577"/>
          </a:xfrm>
          <a:solidFill>
            <a:schemeClr val="bg1"/>
          </a:solidFill>
        </p:spPr>
        <p:txBody>
          <a:bodyPr>
            <a:noAutofit/>
          </a:bodyPr>
          <a:lstStyle>
            <a:lvl1pPr>
              <a:defRPr sz="2000"/>
            </a:lvl1pPr>
          </a:lstStyle>
          <a:p>
            <a:pPr lvl="0"/>
            <a:r>
              <a:rPr lang="en-US"/>
              <a:t>Click to edit Master text styles</a:t>
            </a:r>
          </a:p>
        </p:txBody>
      </p:sp>
      <p:sp>
        <p:nvSpPr>
          <p:cNvPr id="6" name="Footer Placeholder 8">
            <a:extLst>
              <a:ext uri="{FF2B5EF4-FFF2-40B4-BE49-F238E27FC236}">
                <a16:creationId xmlns:a16="http://schemas.microsoft.com/office/drawing/2014/main" id="{E7AFEC3F-1C21-3132-B967-9F0F25A5601F}"/>
              </a:ext>
            </a:extLst>
          </p:cNvPr>
          <p:cNvSpPr>
            <a:spLocks noGrp="1"/>
          </p:cNvSpPr>
          <p:nvPr>
            <p:ph type="ftr" sz="quarter" idx="3"/>
          </p:nvPr>
        </p:nvSpPr>
        <p:spPr>
          <a:xfrm>
            <a:off x="5502728" y="6268953"/>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3761580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ext and big photo coloured title 1">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6" name="Content Placeholder 2">
            <a:extLst>
              <a:ext uri="{FF2B5EF4-FFF2-40B4-BE49-F238E27FC236}">
                <a16:creationId xmlns:a16="http://schemas.microsoft.com/office/drawing/2014/main" id="{E2F83483-47D9-4712-A8D7-6CBF61775821}"/>
              </a:ext>
            </a:extLst>
          </p:cNvPr>
          <p:cNvSpPr>
            <a:spLocks noGrp="1"/>
          </p:cNvSpPr>
          <p:nvPr>
            <p:ph sz="half" idx="16" hasCustomPrompt="1"/>
          </p:nvPr>
        </p:nvSpPr>
        <p:spPr>
          <a:xfrm>
            <a:off x="125185" y="6162533"/>
            <a:ext cx="6090558" cy="390667"/>
          </a:xfrm>
          <a:solidFill>
            <a:schemeClr val="bg1"/>
          </a:solidFill>
        </p:spPr>
        <p:txBody>
          <a:bodyPr anchor="ctr">
            <a:noAutofit/>
          </a:bodyPr>
          <a:lstStyle>
            <a:lvl1pPr marL="0" indent="0">
              <a:buNone/>
              <a:defRPr sz="1800" i="1"/>
            </a:lvl1pPr>
          </a:lstStyle>
          <a:p>
            <a:pPr lvl="0"/>
            <a:r>
              <a:rPr lang="en-US"/>
              <a:t>Click to edit Master text styles (caption)</a:t>
            </a:r>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6215743" y="589047"/>
            <a:ext cx="5138057" cy="717240"/>
          </a:xfrm>
          <a:solidFill>
            <a:schemeClr val="bg1"/>
          </a:solidFill>
        </p:spPr>
        <p:txBody>
          <a:bodyPr lIns="72000" tIns="72000" rIns="72000" bIns="72000">
            <a:noAutofit/>
          </a:bodyPr>
          <a:lstStyle>
            <a:lvl1pPr>
              <a:defRPr sz="4400">
                <a:solidFill>
                  <a:schemeClr val="bg1"/>
                </a:solidFill>
                <a:highlight>
                  <a:srgbClr val="003399"/>
                </a:highlight>
              </a:defRPr>
            </a:lvl1pPr>
          </a:lstStyle>
          <a:p>
            <a:r>
              <a:rPr lang="en-US"/>
              <a:t>Click to edit Master title style</a:t>
            </a:r>
            <a:endParaRPr lang="en-IE"/>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6215743" y="1895333"/>
            <a:ext cx="5138056" cy="3845577"/>
          </a:xfrm>
          <a:solidFill>
            <a:schemeClr val="bg1"/>
          </a:solidFill>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4696666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ext and big photo coloured titl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F035CA-6728-7746-C9FC-81382094BF06}"/>
              </a:ext>
            </a:extLst>
          </p:cNvPr>
          <p:cNvSpPr/>
          <p:nvPr/>
        </p:nvSpPr>
        <p:spPr>
          <a:xfrm>
            <a:off x="5388429" y="0"/>
            <a:ext cx="6803571" cy="685799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8" name="Content Placeholder 2">
            <a:extLst>
              <a:ext uri="{FF2B5EF4-FFF2-40B4-BE49-F238E27FC236}">
                <a16:creationId xmlns:a16="http://schemas.microsoft.com/office/drawing/2014/main" id="{4DE701F0-97E6-7792-DA18-AD6E08BC874A}"/>
              </a:ext>
            </a:extLst>
          </p:cNvPr>
          <p:cNvSpPr>
            <a:spLocks noGrp="1"/>
          </p:cNvSpPr>
          <p:nvPr>
            <p:ph sz="half" idx="16" hasCustomPrompt="1"/>
          </p:nvPr>
        </p:nvSpPr>
        <p:spPr>
          <a:xfrm>
            <a:off x="125185" y="6162533"/>
            <a:ext cx="6090558" cy="390667"/>
          </a:xfrm>
          <a:solidFill>
            <a:schemeClr val="bg1"/>
          </a:solidFill>
        </p:spPr>
        <p:txBody>
          <a:bodyPr anchor="ctr">
            <a:noAutofit/>
          </a:bodyPr>
          <a:lstStyle>
            <a:lvl1pPr marL="0" indent="0">
              <a:buNone/>
              <a:defRPr sz="1800" i="1"/>
            </a:lvl1pPr>
          </a:lstStyle>
          <a:p>
            <a:pPr lvl="0"/>
            <a:r>
              <a:rPr lang="en-US"/>
              <a:t>Click to edit Master text styles (caption)</a:t>
            </a:r>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6215743" y="589046"/>
            <a:ext cx="5138057" cy="1000267"/>
          </a:xfrm>
          <a:noFill/>
        </p:spPr>
        <p:txBody>
          <a:bodyPr lIns="72000" tIns="72000" rIns="72000" bIns="72000">
            <a:noAutofit/>
          </a:bodyPr>
          <a:lstStyle>
            <a:lvl1pPr>
              <a:defRPr sz="4400">
                <a:solidFill>
                  <a:schemeClr val="tx2"/>
                </a:solidFill>
                <a:highlight>
                  <a:srgbClr val="FFD34E"/>
                </a:highlight>
              </a:defRPr>
            </a:lvl1pPr>
          </a:lstStyle>
          <a:p>
            <a:r>
              <a:rPr lang="en-US"/>
              <a:t>Click to edit Master title style</a:t>
            </a:r>
            <a:endParaRPr lang="en-IE"/>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6215743" y="1895333"/>
            <a:ext cx="5138056" cy="3845577"/>
          </a:xfrm>
          <a:noFill/>
        </p:spPr>
        <p:txBody>
          <a:bodyPr>
            <a:noAutofit/>
          </a:bodyPr>
          <a:lstStyle>
            <a:lvl1pPr marL="0" indent="0">
              <a:buClr>
                <a:schemeClr val="bg1"/>
              </a:buClr>
              <a:buSzPct val="150000"/>
              <a:buFont typeface="Arial" panose="020B0604020202020204" pitchFamily="34" charset="0"/>
              <a:buNone/>
              <a:defRPr sz="2000">
                <a:solidFill>
                  <a:schemeClr val="bg1"/>
                </a:solidFill>
              </a:defRPr>
            </a:lvl1pPr>
          </a:lstStyle>
          <a:p>
            <a:pPr lvl="0"/>
            <a:r>
              <a:rPr lang="en-US"/>
              <a:t>Click to edit Master text styles</a:t>
            </a:r>
          </a:p>
        </p:txBody>
      </p:sp>
      <p:pic>
        <p:nvPicPr>
          <p:cNvPr id="6" name="Picture 5" descr="A blue flag with yellow stars and stripes&#10;&#10;Description automatically generated">
            <a:extLst>
              <a:ext uri="{FF2B5EF4-FFF2-40B4-BE49-F238E27FC236}">
                <a16:creationId xmlns:a16="http://schemas.microsoft.com/office/drawing/2014/main" id="{F07C9B7E-A9F7-E74E-8B7F-3BB737CA398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9" name="Picture 8" descr="A blue flag with yellow stars and stripes&#10;&#10;Description automatically generated">
            <a:extLst>
              <a:ext uri="{FF2B5EF4-FFF2-40B4-BE49-F238E27FC236}">
                <a16:creationId xmlns:a16="http://schemas.microsoft.com/office/drawing/2014/main" id="{B7786630-3DC2-B1C3-65DD-397E4461975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Tree>
    <p:extLst>
      <p:ext uri="{BB962C8B-B14F-4D97-AF65-F5344CB8AC3E}">
        <p14:creationId xmlns:p14="http://schemas.microsoft.com/office/powerpoint/2010/main" val="2512903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text in 2 columns and big photo">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7773642" y="0"/>
            <a:ext cx="4418358"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9" name="Title 1">
            <a:extLst>
              <a:ext uri="{FF2B5EF4-FFF2-40B4-BE49-F238E27FC236}">
                <a16:creationId xmlns:a16="http://schemas.microsoft.com/office/drawing/2014/main" id="{278936A4-CDCB-C345-F71F-92F2A35F2AF4}"/>
              </a:ext>
            </a:extLst>
          </p:cNvPr>
          <p:cNvSpPr>
            <a:spLocks noGrp="1"/>
          </p:cNvSpPr>
          <p:nvPr>
            <p:ph type="title"/>
          </p:nvPr>
        </p:nvSpPr>
        <p:spPr>
          <a:xfrm>
            <a:off x="838200" y="461067"/>
            <a:ext cx="7915275" cy="717240"/>
          </a:xfrm>
          <a:solidFill>
            <a:schemeClr val="bg1"/>
          </a:solidFill>
        </p:spPr>
        <p:txBody>
          <a:bodyPr>
            <a:noAutofit/>
          </a:bodyPr>
          <a:lstStyle>
            <a:lvl1pPr>
              <a:defRPr sz="4400"/>
            </a:lvl1pPr>
          </a:lstStyle>
          <a:p>
            <a:r>
              <a:rPr lang="en-US"/>
              <a:t>Click to edit Master title style</a:t>
            </a:r>
            <a:endParaRPr lang="en-IE"/>
          </a:p>
        </p:txBody>
      </p:sp>
      <p:sp>
        <p:nvSpPr>
          <p:cNvPr id="6" name="Content Placeholder 2">
            <a:extLst>
              <a:ext uri="{FF2B5EF4-FFF2-40B4-BE49-F238E27FC236}">
                <a16:creationId xmlns:a16="http://schemas.microsoft.com/office/drawing/2014/main" id="{BFE590DB-1C31-60F0-D6F8-A1706796115D}"/>
              </a:ext>
            </a:extLst>
          </p:cNvPr>
          <p:cNvSpPr>
            <a:spLocks noGrp="1"/>
          </p:cNvSpPr>
          <p:nvPr>
            <p:ph sz="half" idx="13"/>
          </p:nvPr>
        </p:nvSpPr>
        <p:spPr>
          <a:xfrm>
            <a:off x="838200" y="1833753"/>
            <a:ext cx="2974761" cy="3638550"/>
          </a:xfrm>
          <a:noFill/>
        </p:spPr>
        <p:txBody>
          <a:bodyPr>
            <a:noAutofit/>
          </a:bodyPr>
          <a:lstStyle>
            <a:lvl1pPr marL="0" inden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094C5D68-6EAE-4A7A-7185-241C6CF3B9BB}"/>
              </a:ext>
            </a:extLst>
          </p:cNvPr>
          <p:cNvSpPr>
            <a:spLocks noGrp="1"/>
          </p:cNvSpPr>
          <p:nvPr>
            <p:ph sz="half" idx="12"/>
          </p:nvPr>
        </p:nvSpPr>
        <p:spPr>
          <a:xfrm>
            <a:off x="4305921" y="1833753"/>
            <a:ext cx="2974761" cy="3638550"/>
          </a:xfrm>
          <a:noFill/>
        </p:spPr>
        <p:txBody>
          <a:bodyPr>
            <a:noAutofit/>
          </a:bodyPr>
          <a:lstStyle>
            <a:lvl1pPr marL="0" indent="0">
              <a:buNone/>
              <a:defRPr sz="2000">
                <a:solidFill>
                  <a:schemeClr val="tx1"/>
                </a:solidFill>
              </a:defRPr>
            </a:lvl1pPr>
          </a:lstStyle>
          <a:p>
            <a:pPr lvl="0"/>
            <a:r>
              <a:rPr lang="en-US"/>
              <a:t>Click to edit Master text styles</a:t>
            </a:r>
          </a:p>
        </p:txBody>
      </p:sp>
      <p:pic>
        <p:nvPicPr>
          <p:cNvPr id="2" name="Picture 1" descr="A blue flag with yellow stars&#10;&#10;Description automatically generated">
            <a:extLst>
              <a:ext uri="{FF2B5EF4-FFF2-40B4-BE49-F238E27FC236}">
                <a16:creationId xmlns:a16="http://schemas.microsoft.com/office/drawing/2014/main" id="{901A7271-B7CF-4C49-1423-D7CA7ECEF27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5" name="Picture 4" descr="A blue flag with yellow stars&#10;&#10;Description automatically generated">
            <a:extLst>
              <a:ext uri="{FF2B5EF4-FFF2-40B4-BE49-F238E27FC236}">
                <a16:creationId xmlns:a16="http://schemas.microsoft.com/office/drawing/2014/main" id="{C0DCEE1B-27AC-37B6-7683-71F823E43E9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
        <p:nvSpPr>
          <p:cNvPr id="7" name="Slide Number Placeholder 5">
            <a:extLst>
              <a:ext uri="{FF2B5EF4-FFF2-40B4-BE49-F238E27FC236}">
                <a16:creationId xmlns:a16="http://schemas.microsoft.com/office/drawing/2014/main" id="{6397D846-EECB-7092-C88A-21E2250BDEB7}"/>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8" name="Footer Placeholder 8">
            <a:extLst>
              <a:ext uri="{FF2B5EF4-FFF2-40B4-BE49-F238E27FC236}">
                <a16:creationId xmlns:a16="http://schemas.microsoft.com/office/drawing/2014/main" id="{296A4E82-A1A1-EFC7-7768-E6DDC71C4345}"/>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35330111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3 photos and three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chemeClr val="tx2"/>
                </a:solidFill>
                <a:latin typeface="+mj-lt"/>
                <a:ea typeface="+mj-ea"/>
                <a:cs typeface="+mj-cs"/>
              </a:defRPr>
            </a:lvl1pPr>
          </a:lstStyle>
          <a:p>
            <a:r>
              <a:rPr lang="en-US"/>
              <a:t>Click to edit Master title style</a:t>
            </a:r>
            <a:endParaRPr lang="en-IE"/>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72591"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p:spPr>
        <p:txBody>
          <a:bodyPr>
            <a:noAutofit/>
          </a:bodyPr>
          <a:lstStyle>
            <a:lvl1pPr marL="0" indent="0">
              <a:buNone/>
              <a:defRPr/>
            </a:lvl1pPr>
          </a:lstStyle>
          <a:p>
            <a:pPr lvl="0"/>
            <a:r>
              <a:rPr lang="en-US"/>
              <a:t>Click to edit Master text styles</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p:spPr>
        <p:txBody>
          <a:bodyPr>
            <a:noAutofit/>
          </a:bodyPr>
          <a:lstStyle>
            <a:lvl1pPr marL="0" indent="0">
              <a:buNone/>
              <a:defRPr/>
            </a:lvl1pPr>
          </a:lstStyle>
          <a:p>
            <a:pPr lvl="0"/>
            <a:r>
              <a:rPr lang="en-US"/>
              <a:t>Click to edit Master text styles</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p:spPr>
        <p:txBody>
          <a:bodyPr>
            <a:noAutofit/>
          </a:bodyPr>
          <a:lstStyle>
            <a:lvl1pPr marL="0" indent="0">
              <a:buNone/>
              <a:defRPr/>
            </a:lvl1pPr>
          </a:lstStyle>
          <a:p>
            <a:pPr lvl="0"/>
            <a:r>
              <a:rPr lang="en-US"/>
              <a:t>Click to edit Master text styles</a:t>
            </a:r>
          </a:p>
        </p:txBody>
      </p:sp>
      <p:sp>
        <p:nvSpPr>
          <p:cNvPr id="2" name="Slide Number Placeholder 5">
            <a:extLst>
              <a:ext uri="{FF2B5EF4-FFF2-40B4-BE49-F238E27FC236}">
                <a16:creationId xmlns:a16="http://schemas.microsoft.com/office/drawing/2014/main" id="{3314E959-31F1-870D-FAE7-99D8E633302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6" name="Footer Placeholder 8">
            <a:extLst>
              <a:ext uri="{FF2B5EF4-FFF2-40B4-BE49-F238E27FC236}">
                <a16:creationId xmlns:a16="http://schemas.microsoft.com/office/drawing/2014/main" id="{F6ADE38F-D638-BFB1-E702-D0F6D0CB016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49022280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3 photos and three coloured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chemeClr val="tx2"/>
                </a:solidFill>
                <a:latin typeface="+mj-lt"/>
                <a:ea typeface="+mj-ea"/>
                <a:cs typeface="+mj-cs"/>
              </a:defRPr>
            </a:lvl1pPr>
          </a:lstStyle>
          <a:p>
            <a:r>
              <a:rPr lang="en-US"/>
              <a:t>Click to edit Master title style</a:t>
            </a:r>
            <a:endParaRPr lang="en-IE"/>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72591"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0E52517C-B46F-A98F-0643-A97107DEC79E}"/>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2" name="Footer Placeholder 8">
            <a:extLst>
              <a:ext uri="{FF2B5EF4-FFF2-40B4-BE49-F238E27FC236}">
                <a16:creationId xmlns:a16="http://schemas.microsoft.com/office/drawing/2014/main" id="{2D6F6E54-ED8F-C9DE-9355-5B2E347C244D}"/>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423626509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ext and a coloured text box">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30C1291-4A16-4E7F-D6F2-0662C6CCE1C1}"/>
              </a:ext>
            </a:extLst>
          </p:cNvPr>
          <p:cNvSpPr>
            <a:spLocks noGrp="1"/>
          </p:cNvSpPr>
          <p:nvPr>
            <p:ph type="title"/>
          </p:nvPr>
        </p:nvSpPr>
        <p:spPr>
          <a:xfrm>
            <a:off x="838200" y="365126"/>
            <a:ext cx="10515600" cy="816904"/>
          </a:xfrm>
        </p:spPr>
        <p:txBody>
          <a:bodyPr>
            <a:noAutofit/>
          </a:bodyPr>
          <a:lstStyle>
            <a:lvl1pPr>
              <a:defRPr/>
            </a:lvl1pPr>
          </a:lstStyle>
          <a:p>
            <a:r>
              <a:rPr lang="en-US"/>
              <a:t>Click to edit Master title style</a:t>
            </a:r>
            <a:endParaRPr lang="en-IE"/>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38200" y="1706136"/>
            <a:ext cx="4840275" cy="346317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8" name="Content Placeholder 2">
            <a:extLst>
              <a:ext uri="{FF2B5EF4-FFF2-40B4-BE49-F238E27FC236}">
                <a16:creationId xmlns:a16="http://schemas.microsoft.com/office/drawing/2014/main" id="{621CCFCC-12CB-E276-21C2-DAA2C8D36EC9}"/>
              </a:ext>
            </a:extLst>
          </p:cNvPr>
          <p:cNvSpPr>
            <a:spLocks noGrp="1"/>
          </p:cNvSpPr>
          <p:nvPr>
            <p:ph sz="half" idx="19"/>
          </p:nvPr>
        </p:nvSpPr>
        <p:spPr>
          <a:xfrm>
            <a:off x="6393779" y="1706137"/>
            <a:ext cx="4960021" cy="3463178"/>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2" name="Slide Number Placeholder 5">
            <a:extLst>
              <a:ext uri="{FF2B5EF4-FFF2-40B4-BE49-F238E27FC236}">
                <a16:creationId xmlns:a16="http://schemas.microsoft.com/office/drawing/2014/main" id="{9240A71C-FBDC-ABE7-AF08-221E5E62954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5" name="Footer Placeholder 8">
            <a:extLst>
              <a:ext uri="{FF2B5EF4-FFF2-40B4-BE49-F238E27FC236}">
                <a16:creationId xmlns:a16="http://schemas.microsoft.com/office/drawing/2014/main" id="{C1FACF7A-9967-0A10-F75B-7E70FCAB2B76}"/>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E"/>
          </a:p>
        </p:txBody>
      </p:sp>
    </p:spTree>
    <p:extLst>
      <p:ext uri="{BB962C8B-B14F-4D97-AF65-F5344CB8AC3E}">
        <p14:creationId xmlns:p14="http://schemas.microsoft.com/office/powerpoint/2010/main" val="12306991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Quote positive logo">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3559404-34AB-2AB1-76B4-CB85000D699F}"/>
              </a:ext>
            </a:extLst>
          </p:cNvPr>
          <p:cNvSpPr>
            <a:spLocks noGrp="1"/>
          </p:cNvSpPr>
          <p:nvPr>
            <p:ph type="title"/>
          </p:nvPr>
        </p:nvSpPr>
        <p:spPr>
          <a:xfrm>
            <a:off x="0" y="-816904"/>
            <a:ext cx="10515600" cy="816904"/>
          </a:xfrm>
        </p:spPr>
        <p:txBody>
          <a:bodyPr/>
          <a:lstStyle>
            <a:lvl1pPr>
              <a:defRPr>
                <a:solidFill>
                  <a:schemeClr val="tx1">
                    <a:lumMod val="65000"/>
                    <a:lumOff val="35000"/>
                  </a:schemeClr>
                </a:solidFill>
              </a:defRPr>
            </a:lvl1pPr>
          </a:lstStyle>
          <a:p>
            <a:r>
              <a:rPr lang="en-US"/>
              <a:t>Click to edit Master title style</a:t>
            </a:r>
            <a:endParaRPr lang="en-IE"/>
          </a:p>
        </p:txBody>
      </p:sp>
      <p:sp>
        <p:nvSpPr>
          <p:cNvPr id="6" name="Picture Placeholder 5">
            <a:extLst>
              <a:ext uri="{FF2B5EF4-FFF2-40B4-BE49-F238E27FC236}">
                <a16:creationId xmlns:a16="http://schemas.microsoft.com/office/drawing/2014/main" id="{A012AF7B-3A7E-8763-817E-DD321C64A6B1}"/>
              </a:ext>
            </a:extLst>
          </p:cNvPr>
          <p:cNvSpPr>
            <a:spLocks noGrp="1"/>
          </p:cNvSpPr>
          <p:nvPr>
            <p:ph type="pic" sz="quarter" idx="11"/>
          </p:nvPr>
        </p:nvSpPr>
        <p:spPr>
          <a:xfrm>
            <a:off x="0" y="0"/>
            <a:ext cx="12238038" cy="6858000"/>
          </a:xfrm>
          <a:solidFill>
            <a:schemeClr val="bg2"/>
          </a:solidFill>
        </p:spPr>
        <p:txBody>
          <a:bodyPr/>
          <a:lstStyle>
            <a:lvl1pPr marL="0" indent="0">
              <a:buNone/>
              <a:defRPr>
                <a:solidFill>
                  <a:schemeClr val="tx2"/>
                </a:solidFill>
              </a:defRPr>
            </a:lvl1pPr>
          </a:lstStyle>
          <a:p>
            <a:r>
              <a:rPr lang="en-US"/>
              <a:t>Click icon to add picture</a:t>
            </a:r>
            <a:endParaRPr lang="en-IE"/>
          </a:p>
        </p:txBody>
      </p:sp>
      <p:sp>
        <p:nvSpPr>
          <p:cNvPr id="8" name="Content Placeholder 7">
            <a:extLst>
              <a:ext uri="{FF2B5EF4-FFF2-40B4-BE49-F238E27FC236}">
                <a16:creationId xmlns:a16="http://schemas.microsoft.com/office/drawing/2014/main" id="{68A2B82B-3461-6DA2-3E41-F3AC81391822}"/>
              </a:ext>
            </a:extLst>
          </p:cNvPr>
          <p:cNvSpPr>
            <a:spLocks noGrp="1"/>
          </p:cNvSpPr>
          <p:nvPr>
            <p:ph sz="quarter" idx="12"/>
          </p:nvPr>
        </p:nvSpPr>
        <p:spPr>
          <a:xfrm>
            <a:off x="0" y="994438"/>
            <a:ext cx="6096000" cy="4521200"/>
          </a:xfrm>
          <a:solidFill>
            <a:schemeClr val="tx2"/>
          </a:solidFill>
        </p:spPr>
        <p:txBody>
          <a:bodyPr lIns="504000" anchor="ctr">
            <a:noAutofit/>
          </a:bodyPr>
          <a:lstStyle>
            <a:lvl1pPr marL="0" indent="0">
              <a:buNone/>
              <a:defRPr/>
            </a:lvl1pPr>
            <a:lvl2pPr marL="457200" indent="0">
              <a:buNone/>
              <a:defRPr lang="en-US" sz="2400" b="1" i="1" kern="1200" dirty="0">
                <a:solidFill>
                  <a:schemeClr val="bg1"/>
                </a:solidFill>
                <a:latin typeface="+mn-lt"/>
                <a:ea typeface="+mn-ea"/>
                <a:cs typeface="+mn-cs"/>
              </a:defRPr>
            </a:lvl2pPr>
          </a:lstStyle>
          <a:p>
            <a:pPr lvl="0"/>
            <a:r>
              <a:rPr lang="en-US"/>
              <a:t>Click to edit Master text styles</a:t>
            </a:r>
          </a:p>
        </p:txBody>
      </p:sp>
      <p:pic>
        <p:nvPicPr>
          <p:cNvPr id="13" name="Google Shape;66;p29" descr="Quote">
            <a:extLst>
              <a:ext uri="{FF2B5EF4-FFF2-40B4-BE49-F238E27FC236}">
                <a16:creationId xmlns:a16="http://schemas.microsoft.com/office/drawing/2014/main" id="{2BA61D73-E039-6C69-A4A9-27D86CB30D1D}"/>
              </a:ext>
            </a:extLst>
          </p:cNvPr>
          <p:cNvPicPr preferRelativeResize="0"/>
          <p:nvPr/>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3" name="Picture 2" descr="A blue flag with yellow stars&#10;&#10;Description automatically generated">
            <a:extLst>
              <a:ext uri="{FF2B5EF4-FFF2-40B4-BE49-F238E27FC236}">
                <a16:creationId xmlns:a16="http://schemas.microsoft.com/office/drawing/2014/main" id="{BE2FFB7F-6A6F-E203-E2CE-AAC503E40FF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5" name="Google Shape;66;p29" descr="Quote">
            <a:extLst>
              <a:ext uri="{FF2B5EF4-FFF2-40B4-BE49-F238E27FC236}">
                <a16:creationId xmlns:a16="http://schemas.microsoft.com/office/drawing/2014/main" id="{D61A7912-F509-F977-C8A3-05B55096DDA4}"/>
              </a:ext>
            </a:extLst>
          </p:cNvPr>
          <p:cNvPicPr preferRelativeResize="0"/>
          <p:nvPr userDrawn="1"/>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7" name="Picture 6" descr="A blue flag with yellow stars&#10;&#10;Description automatically generated">
            <a:extLst>
              <a:ext uri="{FF2B5EF4-FFF2-40B4-BE49-F238E27FC236}">
                <a16:creationId xmlns:a16="http://schemas.microsoft.com/office/drawing/2014/main" id="{519F3A2E-810F-F3DF-534B-DFE8563EDCF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
        <p:nvSpPr>
          <p:cNvPr id="9" name="Slide Number Placeholder 5">
            <a:extLst>
              <a:ext uri="{FF2B5EF4-FFF2-40B4-BE49-F238E27FC236}">
                <a16:creationId xmlns:a16="http://schemas.microsoft.com/office/drawing/2014/main" id="{AC0BD146-26A9-B2E3-790A-137432E6994D}"/>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2" name="Footer Placeholder 8">
            <a:extLst>
              <a:ext uri="{FF2B5EF4-FFF2-40B4-BE49-F238E27FC236}">
                <a16:creationId xmlns:a16="http://schemas.microsoft.com/office/drawing/2014/main" id="{3E557AF9-465E-61C3-8C33-29231AE45BB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90515309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Quote negative logo">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16039EEF-B8E6-4383-4827-068F0611752D}"/>
              </a:ext>
            </a:extLst>
          </p:cNvPr>
          <p:cNvSpPr>
            <a:spLocks noGrp="1"/>
          </p:cNvSpPr>
          <p:nvPr>
            <p:ph type="pic" sz="quarter" idx="11"/>
          </p:nvPr>
        </p:nvSpPr>
        <p:spPr>
          <a:xfrm>
            <a:off x="0" y="0"/>
            <a:ext cx="12238038" cy="6858000"/>
          </a:xfrm>
          <a:solidFill>
            <a:schemeClr val="tx2"/>
          </a:solidFill>
        </p:spPr>
        <p:txBody>
          <a:bodyPr/>
          <a:lstStyle>
            <a:lvl1pPr marL="0" indent="0">
              <a:buNone/>
              <a:defRPr>
                <a:solidFill>
                  <a:schemeClr val="bg1"/>
                </a:solidFill>
              </a:defRPr>
            </a:lvl1pPr>
          </a:lstStyle>
          <a:p>
            <a:r>
              <a:rPr lang="en-US"/>
              <a:t>Click icon to add picture</a:t>
            </a:r>
            <a:endParaRPr lang="en-IE"/>
          </a:p>
        </p:txBody>
      </p:sp>
      <p:sp>
        <p:nvSpPr>
          <p:cNvPr id="7" name="Content Placeholder 7">
            <a:extLst>
              <a:ext uri="{FF2B5EF4-FFF2-40B4-BE49-F238E27FC236}">
                <a16:creationId xmlns:a16="http://schemas.microsoft.com/office/drawing/2014/main" id="{1BE876A1-64BE-0A6D-B28E-A01C8883D1FD}"/>
              </a:ext>
            </a:extLst>
          </p:cNvPr>
          <p:cNvSpPr>
            <a:spLocks noGrp="1"/>
          </p:cNvSpPr>
          <p:nvPr>
            <p:ph sz="quarter" idx="12"/>
          </p:nvPr>
        </p:nvSpPr>
        <p:spPr>
          <a:xfrm>
            <a:off x="0" y="994438"/>
            <a:ext cx="6096000" cy="4521200"/>
          </a:xfrm>
          <a:solidFill>
            <a:schemeClr val="bg2"/>
          </a:solidFill>
        </p:spPr>
        <p:txBody>
          <a:bodyPr lIns="504000" anchor="ctr">
            <a:noAutofit/>
          </a:bodyPr>
          <a:lstStyle>
            <a:lvl1pPr marL="0" indent="0">
              <a:buNone/>
              <a:defRPr/>
            </a:lvl1pPr>
            <a:lvl2pPr marL="457200" indent="0">
              <a:buNone/>
              <a:defRPr lang="en-US" sz="2400" b="1" i="1" kern="1200" dirty="0">
                <a:solidFill>
                  <a:schemeClr val="tx2"/>
                </a:solidFill>
                <a:latin typeface="+mn-lt"/>
                <a:ea typeface="+mn-ea"/>
                <a:cs typeface="+mn-cs"/>
              </a:defRPr>
            </a:lvl2pPr>
          </a:lstStyle>
          <a:p>
            <a:pPr lvl="0"/>
            <a:r>
              <a:rPr lang="en-US"/>
              <a:t>Click to edit Master text styles</a:t>
            </a:r>
          </a:p>
        </p:txBody>
      </p:sp>
      <p:pic>
        <p:nvPicPr>
          <p:cNvPr id="8" name="Google Shape;66;p29" descr="Quote">
            <a:extLst>
              <a:ext uri="{FF2B5EF4-FFF2-40B4-BE49-F238E27FC236}">
                <a16:creationId xmlns:a16="http://schemas.microsoft.com/office/drawing/2014/main" id="{E1B4A183-929D-5431-B365-FECE6A72A484}"/>
              </a:ext>
            </a:extLst>
          </p:cNvPr>
          <p:cNvPicPr preferRelativeResize="0"/>
          <p:nvPr/>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9" name="Picture 8" descr="A blue flag with yellow stars and stripes&#10;&#10;Description automatically generated">
            <a:extLst>
              <a:ext uri="{FF2B5EF4-FFF2-40B4-BE49-F238E27FC236}">
                <a16:creationId xmlns:a16="http://schemas.microsoft.com/office/drawing/2014/main" id="{E6CD1AA0-BE2D-038C-5423-E271CF1636D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2" name="Title 1">
            <a:extLst>
              <a:ext uri="{FF2B5EF4-FFF2-40B4-BE49-F238E27FC236}">
                <a16:creationId xmlns:a16="http://schemas.microsoft.com/office/drawing/2014/main" id="{51148383-BBA9-7909-CFDF-60BEA0FE957B}"/>
              </a:ext>
            </a:extLst>
          </p:cNvPr>
          <p:cNvSpPr>
            <a:spLocks noGrp="1"/>
          </p:cNvSpPr>
          <p:nvPr>
            <p:ph type="title"/>
          </p:nvPr>
        </p:nvSpPr>
        <p:spPr>
          <a:xfrm>
            <a:off x="0" y="-803511"/>
            <a:ext cx="10515600" cy="816904"/>
          </a:xfrm>
        </p:spPr>
        <p:txBody>
          <a:bodyPr/>
          <a:lstStyle>
            <a:lvl1pPr>
              <a:defRPr>
                <a:solidFill>
                  <a:schemeClr val="bg1">
                    <a:lumMod val="65000"/>
                  </a:schemeClr>
                </a:solidFill>
              </a:defRPr>
            </a:lvl1pPr>
          </a:lstStyle>
          <a:p>
            <a:r>
              <a:rPr lang="en-US"/>
              <a:t>Click to edit Master title style</a:t>
            </a:r>
            <a:endParaRPr lang="en-IE"/>
          </a:p>
        </p:txBody>
      </p:sp>
      <p:pic>
        <p:nvPicPr>
          <p:cNvPr id="6" name="Google Shape;66;p29" descr="Quote">
            <a:extLst>
              <a:ext uri="{FF2B5EF4-FFF2-40B4-BE49-F238E27FC236}">
                <a16:creationId xmlns:a16="http://schemas.microsoft.com/office/drawing/2014/main" id="{DE2EBF53-76CE-6C8F-0861-C3A5D384E180}"/>
              </a:ext>
            </a:extLst>
          </p:cNvPr>
          <p:cNvPicPr preferRelativeResize="0"/>
          <p:nvPr userDrawn="1"/>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10" name="Picture 9" descr="A blue flag with yellow stars and stripes&#10;&#10;Description automatically generated">
            <a:extLst>
              <a:ext uri="{FF2B5EF4-FFF2-40B4-BE49-F238E27FC236}">
                <a16:creationId xmlns:a16="http://schemas.microsoft.com/office/drawing/2014/main" id="{AB87E6E1-A561-866F-CE99-26D96476848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11" name="Slide Number Placeholder 5">
            <a:extLst>
              <a:ext uri="{FF2B5EF4-FFF2-40B4-BE49-F238E27FC236}">
                <a16:creationId xmlns:a16="http://schemas.microsoft.com/office/drawing/2014/main" id="{7765A446-C679-3C21-6DB2-E6E244E9DB9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a:p>
        </p:txBody>
      </p:sp>
      <p:sp>
        <p:nvSpPr>
          <p:cNvPr id="3" name="Footer Placeholder 8">
            <a:extLst>
              <a:ext uri="{FF2B5EF4-FFF2-40B4-BE49-F238E27FC236}">
                <a16:creationId xmlns:a16="http://schemas.microsoft.com/office/drawing/2014/main" id="{11C79F0A-B650-EE29-9ABF-AC09E7753516}"/>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34285377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ircle picture coloured background">
    <p:bg>
      <p:bgPr>
        <a:solidFill>
          <a:srgbClr val="00339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chemeClr val="bg1"/>
                </a:solidFill>
              </a:defRPr>
            </a:lvl1pPr>
          </a:lstStyle>
          <a:p>
            <a:r>
              <a:rPr lang="en-US"/>
              <a:t>Click to edit Master title style</a:t>
            </a:r>
            <a:endParaRPr lang="en-IE"/>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4152718" y="1683033"/>
            <a:ext cx="3886563" cy="3886563"/>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pic>
        <p:nvPicPr>
          <p:cNvPr id="6" name="Picture 5" descr="A blue flag with yellow stars and stripes&#10;&#10;Description automatically generated">
            <a:extLst>
              <a:ext uri="{FF2B5EF4-FFF2-40B4-BE49-F238E27FC236}">
                <a16:creationId xmlns:a16="http://schemas.microsoft.com/office/drawing/2014/main" id="{43A5598A-C2EA-5505-BEB5-E80CA68AEDA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4" name="Picture 3" descr="A blue flag with yellow stars and stripes&#10;&#10;Description automatically generated">
            <a:extLst>
              <a:ext uri="{FF2B5EF4-FFF2-40B4-BE49-F238E27FC236}">
                <a16:creationId xmlns:a16="http://schemas.microsoft.com/office/drawing/2014/main" id="{3D5D7A7A-28D1-BC55-7F75-53B9E5FBC53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7" name="Slide Number Placeholder 5">
            <a:extLst>
              <a:ext uri="{FF2B5EF4-FFF2-40B4-BE49-F238E27FC236}">
                <a16:creationId xmlns:a16="http://schemas.microsoft.com/office/drawing/2014/main" id="{32B7D111-DE2E-9994-A799-F62F38E83DB4}"/>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a:p>
        </p:txBody>
      </p:sp>
      <p:sp>
        <p:nvSpPr>
          <p:cNvPr id="3" name="Footer Placeholder 8">
            <a:extLst>
              <a:ext uri="{FF2B5EF4-FFF2-40B4-BE49-F238E27FC236}">
                <a16:creationId xmlns:a16="http://schemas.microsoft.com/office/drawing/2014/main" id="{33A6EEA9-52B7-550C-7CFD-E465C8DB4F8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1901683454"/>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ter page option 5">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526B31-D383-5ABA-08B1-8097743DECE0}"/>
              </a:ext>
            </a:extLst>
          </p:cNvPr>
          <p:cNvSpPr/>
          <p:nvPr userDrawn="1"/>
        </p:nvSpPr>
        <p:spPr>
          <a:xfrm flipV="1">
            <a:off x="0" y="1861457"/>
            <a:ext cx="12192000" cy="499654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7"/>
            <a:ext cx="12192000" cy="499654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lvl1pPr>
              <a:defRPr>
                <a:solidFill>
                  <a:schemeClr val="tx1"/>
                </a:solidFill>
              </a:defRPr>
            </a:lvl1pPr>
          </a:lstStyle>
          <a:p>
            <a:pPr algn="l"/>
            <a:fld id="{768364BB-9B21-4D29-A19C-C6410F652861}" type="slidenum">
              <a:rPr lang="en-IE" smtClean="0"/>
              <a:pPr algn="l"/>
              <a:t>‹#›</a:t>
            </a:fld>
            <a:endParaRPr lang="en-IE" dirty="0"/>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1410155"/>
            <a:ext cx="10515600" cy="816904"/>
          </a:xfrm>
          <a:solidFill>
            <a:schemeClr val="bg1"/>
          </a:solidFill>
        </p:spPr>
        <p:txBody>
          <a:bodyPr lIns="180000"/>
          <a:lstStyle/>
          <a:p>
            <a:r>
              <a:rPr lang="en-US"/>
              <a:t>Click to edit Master title style</a:t>
            </a:r>
            <a:endParaRPr lang="en-IE" dirty="0"/>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tx2"/>
                </a:solidFill>
              </a:defRPr>
            </a:lvl1pPr>
          </a:lstStyle>
          <a:p>
            <a:pPr lvl="0"/>
            <a:r>
              <a:rPr lang="en-US"/>
              <a:t>Click to edit Master text styles</a:t>
            </a:r>
          </a:p>
        </p:txBody>
      </p:sp>
      <p:pic>
        <p:nvPicPr>
          <p:cNvPr id="5" name="Picture 4" descr="A blue flag with yellow stars&#10;&#10;Description automatically generated">
            <a:extLst>
              <a:ext uri="{FF2B5EF4-FFF2-40B4-BE49-F238E27FC236}">
                <a16:creationId xmlns:a16="http://schemas.microsoft.com/office/drawing/2014/main" id="{D7151F52-9DDF-CEC4-58EC-587B7A1D7791}"/>
              </a:ext>
            </a:extLst>
          </p:cNvPr>
          <p:cNvPicPr>
            <a:picLocks noChangeAspect="1"/>
          </p:cNvPicPr>
          <p:nvPr/>
        </p:nvPicPr>
        <p:blipFill>
          <a:blip r:embed="rId2"/>
          <a:stretch>
            <a:fillRect/>
          </a:stretch>
        </p:blipFill>
        <p:spPr>
          <a:xfrm>
            <a:off x="10725768" y="5901016"/>
            <a:ext cx="1256063" cy="762106"/>
          </a:xfrm>
          <a:prstGeom prst="rect">
            <a:avLst/>
          </a:prstGeom>
        </p:spPr>
      </p:pic>
      <p:pic>
        <p:nvPicPr>
          <p:cNvPr id="8" name="Picture 7" descr="A blue flag with yellow stars&#10;&#10;Description automatically generated">
            <a:extLst>
              <a:ext uri="{FF2B5EF4-FFF2-40B4-BE49-F238E27FC236}">
                <a16:creationId xmlns:a16="http://schemas.microsoft.com/office/drawing/2014/main" id="{8B94F84F-1590-9DE6-C3AC-9FBA58E40EFC}"/>
              </a:ext>
            </a:extLst>
          </p:cNvPr>
          <p:cNvPicPr>
            <a:picLocks noChangeAspect="1"/>
          </p:cNvPicPr>
          <p:nvPr userDrawn="1"/>
        </p:nvPicPr>
        <p:blipFill>
          <a:blip r:embed="rId2"/>
          <a:stretch>
            <a:fillRect/>
          </a:stretch>
        </p:blipFill>
        <p:spPr>
          <a:xfrm>
            <a:off x="10725768" y="5901016"/>
            <a:ext cx="1256063" cy="762106"/>
          </a:xfrm>
          <a:prstGeom prst="rect">
            <a:avLst/>
          </a:prstGeom>
        </p:spPr>
      </p:pic>
    </p:spTree>
    <p:extLst>
      <p:ext uri="{BB962C8B-B14F-4D97-AF65-F5344CB8AC3E}">
        <p14:creationId xmlns:p14="http://schemas.microsoft.com/office/powerpoint/2010/main" val="351547301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3 Circles pictures coloured background">
    <p:bg>
      <p:bgPr>
        <a:solidFill>
          <a:srgbClr val="00339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chemeClr val="bg1"/>
                </a:solidFill>
              </a:defRPr>
            </a:lvl1pPr>
          </a:lstStyle>
          <a:p>
            <a:r>
              <a:rPr lang="en-US"/>
              <a:t>Click to edit Master title style</a:t>
            </a:r>
            <a:endParaRPr lang="en-IE"/>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pic>
        <p:nvPicPr>
          <p:cNvPr id="6" name="Picture 5" descr="A blue flag with yellow stars and stripes&#10;&#10;Description automatically generated">
            <a:extLst>
              <a:ext uri="{FF2B5EF4-FFF2-40B4-BE49-F238E27FC236}">
                <a16:creationId xmlns:a16="http://schemas.microsoft.com/office/drawing/2014/main" id="{D4D01C79-8E51-7320-51B2-6B4D1CD158E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3" name="Picture 2" descr="A blue flag with yellow stars and stripes&#10;&#10;Description automatically generated">
            <a:extLst>
              <a:ext uri="{FF2B5EF4-FFF2-40B4-BE49-F238E27FC236}">
                <a16:creationId xmlns:a16="http://schemas.microsoft.com/office/drawing/2014/main" id="{D6200794-8F7F-E0F0-3735-90CCC24A8A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7" name="Slide Number Placeholder 5">
            <a:extLst>
              <a:ext uri="{FF2B5EF4-FFF2-40B4-BE49-F238E27FC236}">
                <a16:creationId xmlns:a16="http://schemas.microsoft.com/office/drawing/2014/main" id="{C6271D99-21D4-ED76-0E54-1ECA6FD71E4F}"/>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a:p>
        </p:txBody>
      </p:sp>
      <p:sp>
        <p:nvSpPr>
          <p:cNvPr id="4" name="Footer Placeholder 8">
            <a:extLst>
              <a:ext uri="{FF2B5EF4-FFF2-40B4-BE49-F238E27FC236}">
                <a16:creationId xmlns:a16="http://schemas.microsoft.com/office/drawing/2014/main" id="{36249086-331D-49C8-6F5E-1FD73ADA2347}"/>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248202610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3 Circles pictures white backgroun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rgbClr val="003399"/>
                </a:solidFill>
              </a:defRPr>
            </a:lvl1pPr>
          </a:lstStyle>
          <a:p>
            <a:r>
              <a:rPr lang="en-US"/>
              <a:t>Click to edit Master title style</a:t>
            </a:r>
            <a:endParaRPr lang="en-IE"/>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sp>
        <p:nvSpPr>
          <p:cNvPr id="4" name="Slide Number Placeholder 5">
            <a:extLst>
              <a:ext uri="{FF2B5EF4-FFF2-40B4-BE49-F238E27FC236}">
                <a16:creationId xmlns:a16="http://schemas.microsoft.com/office/drawing/2014/main" id="{F37EF38B-E8AF-66F2-44F8-7A5DA7FF345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3" name="Footer Placeholder 8">
            <a:extLst>
              <a:ext uri="{FF2B5EF4-FFF2-40B4-BE49-F238E27FC236}">
                <a16:creationId xmlns:a16="http://schemas.microsoft.com/office/drawing/2014/main" id="{0850E44D-CF7B-5CF4-6BF7-5B2F65007AD4}"/>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1195440942"/>
      </p:ext>
    </p:extLst>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4 Circles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a:p>
        </p:txBody>
      </p:sp>
      <p:sp>
        <p:nvSpPr>
          <p:cNvPr id="4" name="Google Shape;128;p36">
            <a:extLst>
              <a:ext uri="{FF2B5EF4-FFF2-40B4-BE49-F238E27FC236}">
                <a16:creationId xmlns:a16="http://schemas.microsoft.com/office/drawing/2014/main" id="{C6066961-5253-C2E8-C59C-7D3AEA190748}"/>
              </a:ext>
            </a:extLst>
          </p:cNvPr>
          <p:cNvSpPr>
            <a:spLocks noGrp="1"/>
          </p:cNvSpPr>
          <p:nvPr>
            <p:ph type="pic" idx="2"/>
          </p:nvPr>
        </p:nvSpPr>
        <p:spPr>
          <a:xfrm>
            <a:off x="838200" y="1644073"/>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2887354" y="1792421"/>
            <a:ext cx="2881850" cy="1488229"/>
          </a:xfrm>
        </p:spPr>
        <p:txBody>
          <a:bodyPr>
            <a:noAutofit/>
          </a:bodyPr>
          <a:lstStyle>
            <a:lvl1pPr marL="0" indent="0">
              <a:buNone/>
              <a:defRPr sz="2000"/>
            </a:lvl1pPr>
          </a:lstStyle>
          <a:p>
            <a:pPr lvl="0"/>
            <a:r>
              <a:rPr lang="en-US"/>
              <a:t>Click to edit Master text styles</a:t>
            </a:r>
          </a:p>
        </p:txBody>
      </p:sp>
      <p:sp>
        <p:nvSpPr>
          <p:cNvPr id="22" name="Google Shape;128;p36">
            <a:extLst>
              <a:ext uri="{FF2B5EF4-FFF2-40B4-BE49-F238E27FC236}">
                <a16:creationId xmlns:a16="http://schemas.microsoft.com/office/drawing/2014/main" id="{530B519E-B8E9-0851-34A7-4EBCABDB1F24}"/>
              </a:ext>
            </a:extLst>
          </p:cNvPr>
          <p:cNvSpPr>
            <a:spLocks noGrp="1"/>
          </p:cNvSpPr>
          <p:nvPr>
            <p:ph type="pic" idx="19"/>
          </p:nvPr>
        </p:nvSpPr>
        <p:spPr>
          <a:xfrm>
            <a:off x="838198" y="3793520"/>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a:p>
        </p:txBody>
      </p:sp>
      <p:sp>
        <p:nvSpPr>
          <p:cNvPr id="21" name="Content Placeholder 2">
            <a:extLst>
              <a:ext uri="{FF2B5EF4-FFF2-40B4-BE49-F238E27FC236}">
                <a16:creationId xmlns:a16="http://schemas.microsoft.com/office/drawing/2014/main" id="{B7CC6BA2-60D9-1664-3253-8468AB06B3BA}"/>
              </a:ext>
            </a:extLst>
          </p:cNvPr>
          <p:cNvSpPr>
            <a:spLocks noGrp="1"/>
          </p:cNvSpPr>
          <p:nvPr>
            <p:ph sz="half" idx="18"/>
          </p:nvPr>
        </p:nvSpPr>
        <p:spPr>
          <a:xfrm>
            <a:off x="2887352" y="3941868"/>
            <a:ext cx="2881850" cy="1488229"/>
          </a:xfrm>
        </p:spPr>
        <p:txBody>
          <a:bodyPr>
            <a:noAutofit/>
          </a:bodyPr>
          <a:lstStyle>
            <a:lvl1pPr marL="0" indent="0">
              <a:buNone/>
              <a:defRPr sz="2000"/>
            </a:lvl1pPr>
          </a:lstStyle>
          <a:p>
            <a:pPr lvl="0"/>
            <a:r>
              <a:rPr lang="en-US"/>
              <a:t>Click to edit Master text styles</a:t>
            </a:r>
          </a:p>
        </p:txBody>
      </p:sp>
      <p:sp>
        <p:nvSpPr>
          <p:cNvPr id="6" name="Google Shape;128;p36">
            <a:extLst>
              <a:ext uri="{FF2B5EF4-FFF2-40B4-BE49-F238E27FC236}">
                <a16:creationId xmlns:a16="http://schemas.microsoft.com/office/drawing/2014/main" id="{B0466037-50F3-96B3-1B0E-06D3D18B8BCE}"/>
              </a:ext>
            </a:extLst>
          </p:cNvPr>
          <p:cNvSpPr>
            <a:spLocks noGrp="1"/>
          </p:cNvSpPr>
          <p:nvPr>
            <p:ph type="pic" idx="21"/>
          </p:nvPr>
        </p:nvSpPr>
        <p:spPr>
          <a:xfrm>
            <a:off x="6422796" y="1679603"/>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a:p>
        </p:txBody>
      </p:sp>
      <p:sp>
        <p:nvSpPr>
          <p:cNvPr id="5" name="Content Placeholder 2">
            <a:extLst>
              <a:ext uri="{FF2B5EF4-FFF2-40B4-BE49-F238E27FC236}">
                <a16:creationId xmlns:a16="http://schemas.microsoft.com/office/drawing/2014/main" id="{6BC1C8BB-B6BF-EFC9-4FB7-FE68ADABF649}"/>
              </a:ext>
            </a:extLst>
          </p:cNvPr>
          <p:cNvSpPr>
            <a:spLocks noGrp="1"/>
          </p:cNvSpPr>
          <p:nvPr>
            <p:ph sz="half" idx="20"/>
          </p:nvPr>
        </p:nvSpPr>
        <p:spPr>
          <a:xfrm>
            <a:off x="8471950" y="1827951"/>
            <a:ext cx="2881850" cy="1488229"/>
          </a:xfrm>
        </p:spPr>
        <p:txBody>
          <a:bodyPr>
            <a:noAutofit/>
          </a:bodyPr>
          <a:lstStyle>
            <a:lvl1pPr marL="0" indent="0">
              <a:buNone/>
              <a:defRPr sz="2000"/>
            </a:lvl1pPr>
          </a:lstStyle>
          <a:p>
            <a:pPr lvl="0"/>
            <a:r>
              <a:rPr lang="en-US"/>
              <a:t>Click to edit Master text styles</a:t>
            </a:r>
          </a:p>
        </p:txBody>
      </p:sp>
      <p:sp>
        <p:nvSpPr>
          <p:cNvPr id="8" name="Google Shape;128;p36">
            <a:extLst>
              <a:ext uri="{FF2B5EF4-FFF2-40B4-BE49-F238E27FC236}">
                <a16:creationId xmlns:a16="http://schemas.microsoft.com/office/drawing/2014/main" id="{2B2D1DEC-353D-0530-46BD-FAC7D81DC42A}"/>
              </a:ext>
            </a:extLst>
          </p:cNvPr>
          <p:cNvSpPr>
            <a:spLocks noGrp="1"/>
          </p:cNvSpPr>
          <p:nvPr>
            <p:ph type="pic" idx="23"/>
          </p:nvPr>
        </p:nvSpPr>
        <p:spPr>
          <a:xfrm>
            <a:off x="6422794" y="3829050"/>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a:p>
        </p:txBody>
      </p:sp>
      <p:sp>
        <p:nvSpPr>
          <p:cNvPr id="7" name="Content Placeholder 2">
            <a:extLst>
              <a:ext uri="{FF2B5EF4-FFF2-40B4-BE49-F238E27FC236}">
                <a16:creationId xmlns:a16="http://schemas.microsoft.com/office/drawing/2014/main" id="{DEC01048-C2DE-CFE9-C353-8ED3741099B7}"/>
              </a:ext>
            </a:extLst>
          </p:cNvPr>
          <p:cNvSpPr>
            <a:spLocks noGrp="1"/>
          </p:cNvSpPr>
          <p:nvPr>
            <p:ph sz="half" idx="22"/>
          </p:nvPr>
        </p:nvSpPr>
        <p:spPr>
          <a:xfrm>
            <a:off x="8471948" y="3977398"/>
            <a:ext cx="2881850" cy="1488229"/>
          </a:xfrm>
        </p:spPr>
        <p:txBody>
          <a:bodyPr>
            <a:noAutofit/>
          </a:bodyPr>
          <a:lstStyle>
            <a:lvl1pPr marL="0" indent="0">
              <a:buNone/>
              <a:defRPr sz="2000"/>
            </a:lvl1pPr>
          </a:lstStyle>
          <a:p>
            <a:pPr lvl="0"/>
            <a:r>
              <a:rPr lang="en-US"/>
              <a:t>Click to edit Master text styles</a:t>
            </a:r>
          </a:p>
        </p:txBody>
      </p:sp>
      <p:sp>
        <p:nvSpPr>
          <p:cNvPr id="9" name="Slide Number Placeholder 5">
            <a:extLst>
              <a:ext uri="{FF2B5EF4-FFF2-40B4-BE49-F238E27FC236}">
                <a16:creationId xmlns:a16="http://schemas.microsoft.com/office/drawing/2014/main" id="{C67E4CCE-C35C-C711-24D0-0F4BCA80C28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10" name="Footer Placeholder 8">
            <a:extLst>
              <a:ext uri="{FF2B5EF4-FFF2-40B4-BE49-F238E27FC236}">
                <a16:creationId xmlns:a16="http://schemas.microsoft.com/office/drawing/2014/main" id="{3B38F9D4-3EE2-3396-18AD-F87E42190088}"/>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267168693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4 rectangles pictures white background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a:p>
        </p:txBody>
      </p:sp>
      <p:sp>
        <p:nvSpPr>
          <p:cNvPr id="15" name="Google Shape;97;p33">
            <a:extLst>
              <a:ext uri="{FF2B5EF4-FFF2-40B4-BE49-F238E27FC236}">
                <a16:creationId xmlns:a16="http://schemas.microsoft.com/office/drawing/2014/main" id="{51CBB8A7-3E08-DCAC-14AF-878AC33CDC30}"/>
              </a:ext>
            </a:extLst>
          </p:cNvPr>
          <p:cNvSpPr>
            <a:spLocks noGrp="1"/>
          </p:cNvSpPr>
          <p:nvPr>
            <p:ph type="pic" idx="17"/>
          </p:nvPr>
        </p:nvSpPr>
        <p:spPr>
          <a:xfrm>
            <a:off x="838200" y="1931348"/>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0" name="Text Placeholder 9">
            <a:extLst>
              <a:ext uri="{FF2B5EF4-FFF2-40B4-BE49-F238E27FC236}">
                <a16:creationId xmlns:a16="http://schemas.microsoft.com/office/drawing/2014/main" id="{83438DF5-CCC4-87AD-037A-C14F79B6266F}"/>
              </a:ext>
            </a:extLst>
          </p:cNvPr>
          <p:cNvSpPr>
            <a:spLocks noGrp="1"/>
          </p:cNvSpPr>
          <p:nvPr>
            <p:ph type="body" sz="quarter" idx="13"/>
          </p:nvPr>
        </p:nvSpPr>
        <p:spPr>
          <a:xfrm>
            <a:off x="3508868" y="1931348"/>
            <a:ext cx="2462213" cy="1638300"/>
          </a:xfrm>
        </p:spPr>
        <p:txBody>
          <a:bodyPr>
            <a:noAutofit/>
          </a:bodyPr>
          <a:lstStyle>
            <a:lvl1pPr marL="0" indent="0">
              <a:buNone/>
              <a:defRPr/>
            </a:lvl1pPr>
          </a:lstStyle>
          <a:p>
            <a:pPr lvl="0"/>
            <a:r>
              <a:rPr lang="en-US"/>
              <a:t>Click to edit Master text styles</a:t>
            </a:r>
          </a:p>
        </p:txBody>
      </p:sp>
      <p:sp>
        <p:nvSpPr>
          <p:cNvPr id="18" name="Google Shape;97;p33">
            <a:extLst>
              <a:ext uri="{FF2B5EF4-FFF2-40B4-BE49-F238E27FC236}">
                <a16:creationId xmlns:a16="http://schemas.microsoft.com/office/drawing/2014/main" id="{BFE9E99F-07A9-26A1-106E-78351E5222CA}"/>
              </a:ext>
            </a:extLst>
          </p:cNvPr>
          <p:cNvSpPr>
            <a:spLocks noGrp="1"/>
          </p:cNvSpPr>
          <p:nvPr>
            <p:ph type="pic" idx="7"/>
          </p:nvPr>
        </p:nvSpPr>
        <p:spPr>
          <a:xfrm>
            <a:off x="838202" y="3740272"/>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2" name="Text Placeholder 9">
            <a:extLst>
              <a:ext uri="{FF2B5EF4-FFF2-40B4-BE49-F238E27FC236}">
                <a16:creationId xmlns:a16="http://schemas.microsoft.com/office/drawing/2014/main" id="{8A6A52A8-BCDE-0058-03FA-48265F58CC4D}"/>
              </a:ext>
            </a:extLst>
          </p:cNvPr>
          <p:cNvSpPr>
            <a:spLocks noGrp="1"/>
          </p:cNvSpPr>
          <p:nvPr>
            <p:ph type="body" sz="quarter" idx="15"/>
          </p:nvPr>
        </p:nvSpPr>
        <p:spPr>
          <a:xfrm>
            <a:off x="3508868" y="3740131"/>
            <a:ext cx="2462213" cy="1638300"/>
          </a:xfrm>
        </p:spPr>
        <p:txBody>
          <a:bodyPr>
            <a:noAutofit/>
          </a:bodyPr>
          <a:lstStyle>
            <a:lvl1pPr marL="0" indent="0">
              <a:buNone/>
              <a:defRPr/>
            </a:lvl1pPr>
          </a:lstStyle>
          <a:p>
            <a:pPr lvl="0"/>
            <a:r>
              <a:rPr lang="en-US"/>
              <a:t>Click to edit Master text styles</a:t>
            </a:r>
          </a:p>
        </p:txBody>
      </p:sp>
      <p:sp>
        <p:nvSpPr>
          <p:cNvPr id="3" name="Google Shape;95;p33">
            <a:extLst>
              <a:ext uri="{FF2B5EF4-FFF2-40B4-BE49-F238E27FC236}">
                <a16:creationId xmlns:a16="http://schemas.microsoft.com/office/drawing/2014/main" id="{A15E4B72-6400-86B0-FD40-4FCA9F38655E}"/>
              </a:ext>
            </a:extLst>
          </p:cNvPr>
          <p:cNvSpPr>
            <a:spLocks noGrp="1"/>
          </p:cNvSpPr>
          <p:nvPr>
            <p:ph type="pic" idx="10"/>
          </p:nvPr>
        </p:nvSpPr>
        <p:spPr>
          <a:xfrm>
            <a:off x="6180157" y="1931348"/>
            <a:ext cx="2461593" cy="163815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1" name="Text Placeholder 9">
            <a:extLst>
              <a:ext uri="{FF2B5EF4-FFF2-40B4-BE49-F238E27FC236}">
                <a16:creationId xmlns:a16="http://schemas.microsoft.com/office/drawing/2014/main" id="{76022ECE-0EE9-F2CA-72F3-353CAD2AB488}"/>
              </a:ext>
            </a:extLst>
          </p:cNvPr>
          <p:cNvSpPr>
            <a:spLocks noGrp="1"/>
          </p:cNvSpPr>
          <p:nvPr>
            <p:ph type="body" sz="quarter" idx="14"/>
          </p:nvPr>
        </p:nvSpPr>
        <p:spPr>
          <a:xfrm>
            <a:off x="8891587" y="1931348"/>
            <a:ext cx="2462213" cy="1638300"/>
          </a:xfrm>
        </p:spPr>
        <p:txBody>
          <a:bodyPr>
            <a:noAutofit/>
          </a:bodyPr>
          <a:lstStyle>
            <a:lvl1pPr marL="0" indent="0">
              <a:buNone/>
              <a:defRPr/>
            </a:lvl1pPr>
          </a:lstStyle>
          <a:p>
            <a:pPr lvl="0"/>
            <a:r>
              <a:rPr lang="en-US"/>
              <a:t>Click to edit Master text styles</a:t>
            </a:r>
          </a:p>
        </p:txBody>
      </p:sp>
      <p:sp>
        <p:nvSpPr>
          <p:cNvPr id="8" name="Google Shape;97;p33">
            <a:extLst>
              <a:ext uri="{FF2B5EF4-FFF2-40B4-BE49-F238E27FC236}">
                <a16:creationId xmlns:a16="http://schemas.microsoft.com/office/drawing/2014/main" id="{0D3E0C88-3573-7B0F-D8F7-5AAD283A42F2}"/>
              </a:ext>
            </a:extLst>
          </p:cNvPr>
          <p:cNvSpPr>
            <a:spLocks noGrp="1"/>
          </p:cNvSpPr>
          <p:nvPr>
            <p:ph type="pic" idx="12"/>
          </p:nvPr>
        </p:nvSpPr>
        <p:spPr>
          <a:xfrm>
            <a:off x="6180157" y="3740272"/>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3" name="Text Placeholder 9">
            <a:extLst>
              <a:ext uri="{FF2B5EF4-FFF2-40B4-BE49-F238E27FC236}">
                <a16:creationId xmlns:a16="http://schemas.microsoft.com/office/drawing/2014/main" id="{5F2FF4C0-B8CC-5E9A-7FF2-0BA1FD86664D}"/>
              </a:ext>
            </a:extLst>
          </p:cNvPr>
          <p:cNvSpPr>
            <a:spLocks noGrp="1"/>
          </p:cNvSpPr>
          <p:nvPr>
            <p:ph type="body" sz="quarter" idx="16"/>
          </p:nvPr>
        </p:nvSpPr>
        <p:spPr>
          <a:xfrm>
            <a:off x="8891587" y="3740131"/>
            <a:ext cx="2462213" cy="1638300"/>
          </a:xfrm>
        </p:spPr>
        <p:txBody>
          <a:bodyPr>
            <a:noAutofit/>
          </a:bodyPr>
          <a:lstStyle>
            <a:lvl1pPr marL="0" indent="0">
              <a:buNone/>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73F815C1-0113-F490-4A53-0227959CF68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5" name="Footer Placeholder 8">
            <a:extLst>
              <a:ext uri="{FF2B5EF4-FFF2-40B4-BE49-F238E27FC236}">
                <a16:creationId xmlns:a16="http://schemas.microsoft.com/office/drawing/2014/main" id="{40C61561-6F08-5417-8327-52799F6125C1}"/>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315717343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10 squared pictures ">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lstStyle/>
          <a:p>
            <a:r>
              <a:rPr lang="en-US"/>
              <a:t>Click to edit Master title style</a:t>
            </a:r>
            <a:endParaRPr lang="en-IE"/>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p:nvPr>
        </p:nvSpPr>
        <p:spPr>
          <a:xfrm>
            <a:off x="838200" y="161373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p:nvPr>
        </p:nvSpPr>
        <p:spPr>
          <a:xfrm>
            <a:off x="2993028" y="161373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5" name="Google Shape;116;p35">
            <a:extLst>
              <a:ext uri="{FF2B5EF4-FFF2-40B4-BE49-F238E27FC236}">
                <a16:creationId xmlns:a16="http://schemas.microsoft.com/office/drawing/2014/main" id="{80AA888C-2660-9749-11E6-8A96DD56EACF}"/>
              </a:ext>
            </a:extLst>
          </p:cNvPr>
          <p:cNvSpPr>
            <a:spLocks noGrp="1"/>
          </p:cNvSpPr>
          <p:nvPr>
            <p:ph type="pic" idx="10"/>
          </p:nvPr>
        </p:nvSpPr>
        <p:spPr>
          <a:xfrm>
            <a:off x="5147856" y="1613729"/>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8" name="Google Shape;117;p35">
            <a:extLst>
              <a:ext uri="{FF2B5EF4-FFF2-40B4-BE49-F238E27FC236}">
                <a16:creationId xmlns:a16="http://schemas.microsoft.com/office/drawing/2014/main" id="{95752BFF-4A6F-68EA-E048-C405D776F6A9}"/>
              </a:ext>
            </a:extLst>
          </p:cNvPr>
          <p:cNvSpPr>
            <a:spLocks noGrp="1"/>
          </p:cNvSpPr>
          <p:nvPr>
            <p:ph type="pic" idx="5"/>
          </p:nvPr>
        </p:nvSpPr>
        <p:spPr>
          <a:xfrm>
            <a:off x="7302684" y="161372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9" name="Google Shape;118;p35">
            <a:extLst>
              <a:ext uri="{FF2B5EF4-FFF2-40B4-BE49-F238E27FC236}">
                <a16:creationId xmlns:a16="http://schemas.microsoft.com/office/drawing/2014/main" id="{69A61CD2-9393-897F-4851-B55A256B6577}"/>
              </a:ext>
            </a:extLst>
          </p:cNvPr>
          <p:cNvSpPr>
            <a:spLocks noGrp="1"/>
          </p:cNvSpPr>
          <p:nvPr>
            <p:ph type="pic" idx="6"/>
          </p:nvPr>
        </p:nvSpPr>
        <p:spPr>
          <a:xfrm>
            <a:off x="9457512" y="161372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5" name="Google Shape;114;p35">
            <a:extLst>
              <a:ext uri="{FF2B5EF4-FFF2-40B4-BE49-F238E27FC236}">
                <a16:creationId xmlns:a16="http://schemas.microsoft.com/office/drawing/2014/main" id="{5BBBB0BA-17D9-1A2A-5573-A96E32CB11C7}"/>
              </a:ext>
            </a:extLst>
          </p:cNvPr>
          <p:cNvSpPr>
            <a:spLocks noGrp="1"/>
          </p:cNvSpPr>
          <p:nvPr>
            <p:ph type="pic" idx="11"/>
          </p:nvPr>
        </p:nvSpPr>
        <p:spPr>
          <a:xfrm>
            <a:off x="838200" y="379976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6" name="Google Shape;115;p35">
            <a:extLst>
              <a:ext uri="{FF2B5EF4-FFF2-40B4-BE49-F238E27FC236}">
                <a16:creationId xmlns:a16="http://schemas.microsoft.com/office/drawing/2014/main" id="{E234676C-5503-D335-7C9F-8EBF756F24A7}"/>
              </a:ext>
            </a:extLst>
          </p:cNvPr>
          <p:cNvSpPr>
            <a:spLocks noGrp="1"/>
          </p:cNvSpPr>
          <p:nvPr>
            <p:ph type="pic" idx="12"/>
          </p:nvPr>
        </p:nvSpPr>
        <p:spPr>
          <a:xfrm>
            <a:off x="2993028" y="379976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7" name="Google Shape;116;p35">
            <a:extLst>
              <a:ext uri="{FF2B5EF4-FFF2-40B4-BE49-F238E27FC236}">
                <a16:creationId xmlns:a16="http://schemas.microsoft.com/office/drawing/2014/main" id="{8C059826-5CA9-F193-6C89-8B0DECF9ACE5}"/>
              </a:ext>
            </a:extLst>
          </p:cNvPr>
          <p:cNvSpPr>
            <a:spLocks noGrp="1"/>
          </p:cNvSpPr>
          <p:nvPr>
            <p:ph type="pic" idx="13"/>
          </p:nvPr>
        </p:nvSpPr>
        <p:spPr>
          <a:xfrm>
            <a:off x="5147856" y="3799759"/>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8" name="Google Shape;117;p35">
            <a:extLst>
              <a:ext uri="{FF2B5EF4-FFF2-40B4-BE49-F238E27FC236}">
                <a16:creationId xmlns:a16="http://schemas.microsoft.com/office/drawing/2014/main" id="{E57729DD-0495-06CF-3D2B-B8EC5F7D6EF2}"/>
              </a:ext>
            </a:extLst>
          </p:cNvPr>
          <p:cNvSpPr>
            <a:spLocks noGrp="1"/>
          </p:cNvSpPr>
          <p:nvPr>
            <p:ph type="pic" idx="14"/>
          </p:nvPr>
        </p:nvSpPr>
        <p:spPr>
          <a:xfrm>
            <a:off x="7302684" y="379975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9" name="Google Shape;118;p35">
            <a:extLst>
              <a:ext uri="{FF2B5EF4-FFF2-40B4-BE49-F238E27FC236}">
                <a16:creationId xmlns:a16="http://schemas.microsoft.com/office/drawing/2014/main" id="{DDFD3960-357B-A667-2997-F567232AE448}"/>
              </a:ext>
            </a:extLst>
          </p:cNvPr>
          <p:cNvSpPr>
            <a:spLocks noGrp="1"/>
          </p:cNvSpPr>
          <p:nvPr>
            <p:ph type="pic" idx="15"/>
          </p:nvPr>
        </p:nvSpPr>
        <p:spPr>
          <a:xfrm>
            <a:off x="9457512" y="379975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6" name="Slide Number Placeholder 5">
            <a:extLst>
              <a:ext uri="{FF2B5EF4-FFF2-40B4-BE49-F238E27FC236}">
                <a16:creationId xmlns:a16="http://schemas.microsoft.com/office/drawing/2014/main" id="{9594EF7B-6FA5-122A-260D-E885CDDAA587}"/>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7" name="Footer Placeholder 8">
            <a:extLst>
              <a:ext uri="{FF2B5EF4-FFF2-40B4-BE49-F238E27FC236}">
                <a16:creationId xmlns:a16="http://schemas.microsoft.com/office/drawing/2014/main" id="{2F8295BB-BABD-70B5-D58D-1DF08E62A283}"/>
              </a:ext>
            </a:extLst>
          </p:cNvPr>
          <p:cNvSpPr>
            <a:spLocks noGrp="1"/>
          </p:cNvSpPr>
          <p:nvPr>
            <p:ph type="ftr" sz="quarter" idx="16"/>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1921892506"/>
      </p:ext>
    </p:extLst>
  </p:cSld>
  <p:clrMapOvr>
    <a:overrideClrMapping bg1="lt1" tx1="dk1" bg2="lt2" tx2="dk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3 squared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noAutofit/>
          </a:bodyPr>
          <a:lstStyle/>
          <a:p>
            <a:r>
              <a:rPr lang="en-US"/>
              <a:t>Click to edit Master title style</a:t>
            </a:r>
            <a:endParaRPr lang="en-IE"/>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p:nvPr>
        </p:nvSpPr>
        <p:spPr>
          <a:xfrm>
            <a:off x="882651" y="2079625"/>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p:nvPr>
        </p:nvSpPr>
        <p:spPr>
          <a:xfrm>
            <a:off x="4746625" y="2079624"/>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2" name="Google Shape;121;p35">
            <a:extLst>
              <a:ext uri="{FF2B5EF4-FFF2-40B4-BE49-F238E27FC236}">
                <a16:creationId xmlns:a16="http://schemas.microsoft.com/office/drawing/2014/main" id="{2EA4C09F-A3D0-2FDF-C8EF-EDEF2FCF78CE}"/>
              </a:ext>
            </a:extLst>
          </p:cNvPr>
          <p:cNvSpPr>
            <a:spLocks noGrp="1"/>
          </p:cNvSpPr>
          <p:nvPr>
            <p:ph type="pic" idx="9"/>
          </p:nvPr>
        </p:nvSpPr>
        <p:spPr>
          <a:xfrm>
            <a:off x="8655051" y="2079623"/>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6" name="Slide Number Placeholder 5">
            <a:extLst>
              <a:ext uri="{FF2B5EF4-FFF2-40B4-BE49-F238E27FC236}">
                <a16:creationId xmlns:a16="http://schemas.microsoft.com/office/drawing/2014/main" id="{A50CC5C1-4287-4FC9-8450-3D86D951FE1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5" name="Footer Placeholder 8">
            <a:extLst>
              <a:ext uri="{FF2B5EF4-FFF2-40B4-BE49-F238E27FC236}">
                <a16:creationId xmlns:a16="http://schemas.microsoft.com/office/drawing/2014/main" id="{F95AF122-27C1-57B4-2A7C-54A134842A05}"/>
              </a:ext>
            </a:extLst>
          </p:cNvPr>
          <p:cNvSpPr>
            <a:spLocks noGrp="1"/>
          </p:cNvSpPr>
          <p:nvPr>
            <p:ph type="ftr" sz="quarter" idx="10"/>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249031932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3 squared pictures coloured backgroun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noAutofit/>
          </a:bodyPr>
          <a:lstStyle>
            <a:lvl1pPr>
              <a:defRPr>
                <a:solidFill>
                  <a:schemeClr val="tx1"/>
                </a:solidFill>
              </a:defRPr>
            </a:lvl1pPr>
          </a:lstStyle>
          <a:p>
            <a:r>
              <a:rPr lang="en-US"/>
              <a:t>Click to edit Master title style</a:t>
            </a:r>
            <a:endParaRPr lang="en-IE"/>
          </a:p>
        </p:txBody>
      </p:sp>
      <p:sp>
        <p:nvSpPr>
          <p:cNvPr id="8" name="Google Shape;114;p35">
            <a:extLst>
              <a:ext uri="{FF2B5EF4-FFF2-40B4-BE49-F238E27FC236}">
                <a16:creationId xmlns:a16="http://schemas.microsoft.com/office/drawing/2014/main" id="{F38470BA-1066-4059-A16D-B9EE9722C73D}"/>
              </a:ext>
            </a:extLst>
          </p:cNvPr>
          <p:cNvSpPr>
            <a:spLocks noGrp="1"/>
          </p:cNvSpPr>
          <p:nvPr>
            <p:ph type="pic" idx="2"/>
          </p:nvPr>
        </p:nvSpPr>
        <p:spPr>
          <a:xfrm>
            <a:off x="882651" y="2079625"/>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a:p>
        </p:txBody>
      </p:sp>
      <p:sp>
        <p:nvSpPr>
          <p:cNvPr id="10" name="Google Shape;115;p35">
            <a:extLst>
              <a:ext uri="{FF2B5EF4-FFF2-40B4-BE49-F238E27FC236}">
                <a16:creationId xmlns:a16="http://schemas.microsoft.com/office/drawing/2014/main" id="{4C5EDD4B-6148-8C81-CEE4-C4C5BFE4E787}"/>
              </a:ext>
            </a:extLst>
          </p:cNvPr>
          <p:cNvSpPr>
            <a:spLocks noGrp="1"/>
          </p:cNvSpPr>
          <p:nvPr>
            <p:ph type="pic" idx="3"/>
          </p:nvPr>
        </p:nvSpPr>
        <p:spPr>
          <a:xfrm>
            <a:off x="4746625" y="2079624"/>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a:p>
        </p:txBody>
      </p:sp>
      <p:sp>
        <p:nvSpPr>
          <p:cNvPr id="9" name="Google Shape;121;p35">
            <a:extLst>
              <a:ext uri="{FF2B5EF4-FFF2-40B4-BE49-F238E27FC236}">
                <a16:creationId xmlns:a16="http://schemas.microsoft.com/office/drawing/2014/main" id="{85A61031-57E6-E855-38A1-FA502D6C575D}"/>
              </a:ext>
            </a:extLst>
          </p:cNvPr>
          <p:cNvSpPr>
            <a:spLocks noGrp="1"/>
          </p:cNvSpPr>
          <p:nvPr>
            <p:ph type="pic" idx="9"/>
          </p:nvPr>
        </p:nvSpPr>
        <p:spPr>
          <a:xfrm>
            <a:off x="8655051" y="2079623"/>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a:p>
        </p:txBody>
      </p:sp>
      <p:pic>
        <p:nvPicPr>
          <p:cNvPr id="3" name="Picture 2" descr="A blue flag with yellow stars and stripes&#10;&#10;Description automatically generated">
            <a:extLst>
              <a:ext uri="{FF2B5EF4-FFF2-40B4-BE49-F238E27FC236}">
                <a16:creationId xmlns:a16="http://schemas.microsoft.com/office/drawing/2014/main" id="{EC730096-D3D5-78FF-DEE5-BE9525C4DBC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pic>
        <p:nvPicPr>
          <p:cNvPr id="4" name="Picture 3" descr="A blue flag with yellow stars and stripes&#10;&#10;Description automatically generated">
            <a:extLst>
              <a:ext uri="{FF2B5EF4-FFF2-40B4-BE49-F238E27FC236}">
                <a16:creationId xmlns:a16="http://schemas.microsoft.com/office/drawing/2014/main" id="{F9F566B8-5CFB-8DB0-6A67-925C39BEFB8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725768" y="5901016"/>
            <a:ext cx="1257867" cy="763200"/>
          </a:xfrm>
          <a:prstGeom prst="rect">
            <a:avLst/>
          </a:prstGeom>
        </p:spPr>
      </p:pic>
      <p:sp>
        <p:nvSpPr>
          <p:cNvPr id="6" name="Slide Number Placeholder 5">
            <a:extLst>
              <a:ext uri="{FF2B5EF4-FFF2-40B4-BE49-F238E27FC236}">
                <a16:creationId xmlns:a16="http://schemas.microsoft.com/office/drawing/2014/main" id="{C27800A1-1EE4-975A-7B55-1404DB41F07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5" name="Footer Placeholder 8">
            <a:extLst>
              <a:ext uri="{FF2B5EF4-FFF2-40B4-BE49-F238E27FC236}">
                <a16:creationId xmlns:a16="http://schemas.microsoft.com/office/drawing/2014/main" id="{D39D4F72-AD6A-6B47-A2FF-9CFB1C55FFAF}"/>
              </a:ext>
            </a:extLst>
          </p:cNvPr>
          <p:cNvSpPr>
            <a:spLocks noGrp="1"/>
          </p:cNvSpPr>
          <p:nvPr>
            <p:ph type="ftr" sz="quarter" idx="10"/>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defRPr>
            </a:lvl1pPr>
          </a:lstStyle>
          <a:p>
            <a:endParaRPr lang="en-IE"/>
          </a:p>
        </p:txBody>
      </p:sp>
    </p:spTree>
    <p:extLst>
      <p:ext uri="{BB962C8B-B14F-4D97-AF65-F5344CB8AC3E}">
        <p14:creationId xmlns:p14="http://schemas.microsoft.com/office/powerpoint/2010/main" val="1441675856"/>
      </p:ext>
    </p:extLst>
  </p:cSld>
  <p:clrMapOvr>
    <a:overrideClrMapping bg1="dk1" tx1="lt1" bg2="dk2" tx2="lt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st page with credits">
    <p:bg>
      <p:bgPr>
        <a:solidFill>
          <a:schemeClr val="bg2"/>
        </a:solidFill>
        <a:effectLst/>
      </p:bgPr>
    </p:bg>
    <p:spTree>
      <p:nvGrpSpPr>
        <p:cNvPr id="1" name=""/>
        <p:cNvGrpSpPr/>
        <p:nvPr/>
      </p:nvGrpSpPr>
      <p:grpSpPr>
        <a:xfrm>
          <a:off x="0" y="0"/>
          <a:ext cx="0" cy="0"/>
          <a:chOff x="0" y="0"/>
          <a:chExt cx="0" cy="0"/>
        </a:xfrm>
      </p:grpSpPr>
      <p:pic>
        <p:nvPicPr>
          <p:cNvPr id="4" name="Google Shape;444;p20">
            <a:extLst>
              <a:ext uri="{FF2B5EF4-FFF2-40B4-BE49-F238E27FC236}">
                <a16:creationId xmlns:a16="http://schemas.microsoft.com/office/drawing/2014/main" id="{DA7E9652-CF81-1788-7674-E1FA25BFE314}"/>
              </a:ex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838200" y="3471269"/>
            <a:ext cx="1023496" cy="358097"/>
          </a:xfrm>
          <a:prstGeom prst="rect">
            <a:avLst/>
          </a:prstGeom>
          <a:noFill/>
          <a:ln>
            <a:noFill/>
          </a:ln>
        </p:spPr>
      </p:pic>
      <p:sp>
        <p:nvSpPr>
          <p:cNvPr id="5" name="Text Placeholder 4">
            <a:extLst>
              <a:ext uri="{FF2B5EF4-FFF2-40B4-BE49-F238E27FC236}">
                <a16:creationId xmlns:a16="http://schemas.microsoft.com/office/drawing/2014/main" id="{EA144BEB-A192-AF1A-3CE0-A12C2705D835}"/>
              </a:ext>
            </a:extLst>
          </p:cNvPr>
          <p:cNvSpPr>
            <a:spLocks noGrp="1"/>
          </p:cNvSpPr>
          <p:nvPr>
            <p:ph type="body" sz="quarter" idx="10"/>
          </p:nvPr>
        </p:nvSpPr>
        <p:spPr>
          <a:xfrm>
            <a:off x="838200" y="3996499"/>
            <a:ext cx="10515600" cy="1666875"/>
          </a:xfrm>
        </p:spPr>
        <p:txBody>
          <a:bodyPr>
            <a:noAutofit/>
          </a:bodyPr>
          <a:lstStyle>
            <a:lvl1pPr marL="0" indent="0">
              <a:buNone/>
              <a:defRPr sz="2000">
                <a:solidFill>
                  <a:schemeClr val="tx2"/>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a:t>Click to edit Master text styles</a:t>
            </a:r>
          </a:p>
        </p:txBody>
      </p:sp>
      <p:pic>
        <p:nvPicPr>
          <p:cNvPr id="3" name="Google Shape;444;p20">
            <a:extLst>
              <a:ext uri="{FF2B5EF4-FFF2-40B4-BE49-F238E27FC236}">
                <a16:creationId xmlns:a16="http://schemas.microsoft.com/office/drawing/2014/main" id="{8A55753B-1E31-7005-E76C-7A1B520A3A05}"/>
              </a:ext>
              <a:ext uri="{C183D7F6-B498-43B3-948B-1728B52AA6E4}">
                <adec:decorative xmlns:adec="http://schemas.microsoft.com/office/drawing/2017/decorative" val="1"/>
              </a:ext>
            </a:extLst>
          </p:cNvPr>
          <p:cNvPicPr preferRelativeResize="0"/>
          <p:nvPr userDrawn="1"/>
        </p:nvPicPr>
        <p:blipFill rotWithShape="1">
          <a:blip r:embed="rId2">
            <a:alphaModFix/>
          </a:blip>
          <a:srcRect/>
          <a:stretch/>
        </p:blipFill>
        <p:spPr>
          <a:xfrm>
            <a:off x="838200" y="3471269"/>
            <a:ext cx="1023496" cy="358097"/>
          </a:xfrm>
          <a:prstGeom prst="rect">
            <a:avLst/>
          </a:prstGeom>
          <a:noFill/>
          <a:ln>
            <a:noFill/>
          </a:ln>
        </p:spPr>
      </p:pic>
      <p:pic>
        <p:nvPicPr>
          <p:cNvPr id="6" name="Picture 5">
            <a:extLst>
              <a:ext uri="{FF2B5EF4-FFF2-40B4-BE49-F238E27FC236}">
                <a16:creationId xmlns:a16="http://schemas.microsoft.com/office/drawing/2014/main" id="{F0FE782E-88D7-720D-47B0-E5C4BDBFE05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spTree>
    <p:extLst>
      <p:ext uri="{BB962C8B-B14F-4D97-AF65-F5344CB8AC3E}">
        <p14:creationId xmlns:p14="http://schemas.microsoft.com/office/powerpoint/2010/main" val="2191637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body text 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solidFill>
            <a:schemeClr val="bg1"/>
          </a:solidFill>
        </p:spPr>
        <p:txBody>
          <a:bodyPr/>
          <a:lstStyle/>
          <a:p>
            <a:r>
              <a:rPr lang="en-US"/>
              <a:t>Click to edit Master title style</a:t>
            </a:r>
            <a:endParaRPr lang="en-IE" dirty="0"/>
          </a:p>
        </p:txBody>
      </p:sp>
      <p:sp>
        <p:nvSpPr>
          <p:cNvPr id="7" name="Text Placeholder 2">
            <a:extLst>
              <a:ext uri="{FF2B5EF4-FFF2-40B4-BE49-F238E27FC236}">
                <a16:creationId xmlns:a16="http://schemas.microsoft.com/office/drawing/2014/main" id="{ABBD8A8F-01F7-069C-2D69-AFCA2F78DFC9}"/>
              </a:ext>
            </a:extLst>
          </p:cNvPr>
          <p:cNvSpPr>
            <a:spLocks noGrp="1"/>
          </p:cNvSpPr>
          <p:nvPr>
            <p:ph idx="1"/>
          </p:nvPr>
        </p:nvSpPr>
        <p:spPr>
          <a:xfrm>
            <a:off x="838200" y="1825625"/>
            <a:ext cx="10515600" cy="3638473"/>
          </a:xfrm>
          <a:prstGeom prst="rect">
            <a:avLst/>
          </a:prstGeom>
        </p:spPr>
        <p:txBody>
          <a:bodyPr vert="horz" lIns="144000" tIns="144000" rIns="144000" bIns="144000" rtlCol="0">
            <a:noAutofit/>
          </a:bodyPr>
          <a:lstStyle>
            <a:lvl1pPr marL="0" indent="0">
              <a:buNone/>
              <a:defRPr sz="2000"/>
            </a:lvl1pPr>
          </a:lstStyle>
          <a:p>
            <a:pPr lvl="0"/>
            <a:r>
              <a:rPr lang="en-US"/>
              <a:t>Click to edit Master text styles</a:t>
            </a:r>
          </a:p>
        </p:txBody>
      </p:sp>
      <p:sp>
        <p:nvSpPr>
          <p:cNvPr id="3" name="Slide Number Placeholder 5">
            <a:extLst>
              <a:ext uri="{FF2B5EF4-FFF2-40B4-BE49-F238E27FC236}">
                <a16:creationId xmlns:a16="http://schemas.microsoft.com/office/drawing/2014/main" id="{487499CD-21D1-84C4-7FD1-F33A396395B0}"/>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4224444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body text and bullet poi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lstStyle/>
          <a:p>
            <a:r>
              <a:rPr lang="en-US"/>
              <a:t>Click to edit Master title style</a:t>
            </a:r>
            <a:endParaRPr lang="en-IE" dirty="0"/>
          </a:p>
        </p:txBody>
      </p:sp>
      <p:sp>
        <p:nvSpPr>
          <p:cNvPr id="6" name="Text Placeholder 2">
            <a:extLst>
              <a:ext uri="{FF2B5EF4-FFF2-40B4-BE49-F238E27FC236}">
                <a16:creationId xmlns:a16="http://schemas.microsoft.com/office/drawing/2014/main" id="{509BE7C2-2602-0313-8D83-EAB1C755A713}"/>
              </a:ext>
            </a:extLst>
          </p:cNvPr>
          <p:cNvSpPr>
            <a:spLocks noGrp="1"/>
          </p:cNvSpPr>
          <p:nvPr>
            <p:ph idx="1"/>
          </p:nvPr>
        </p:nvSpPr>
        <p:spPr>
          <a:xfrm>
            <a:off x="838200" y="1825625"/>
            <a:ext cx="10515600" cy="3638473"/>
          </a:xfrm>
          <a:prstGeom prst="rect">
            <a:avLst/>
          </a:prstGeom>
        </p:spPr>
        <p:txBody>
          <a:bodyPr vert="horz" lIns="144000" tIns="144000" rIns="144000" bIns="144000" rtlCol="0">
            <a:noAutofit/>
          </a:bodyPr>
          <a:lstStyle>
            <a:lvl1pPr marL="342900" indent="-342900">
              <a:buClr>
                <a:schemeClr val="tx2"/>
              </a:buClr>
              <a:buSzPct val="150000"/>
              <a:buFont typeface="Arial" panose="020B0604020202020204" pitchFamily="34" charset="0"/>
              <a:buChar char="•"/>
              <a:defRPr sz="2000"/>
            </a:lvl1pPr>
            <a:lvl2pPr>
              <a:buClr>
                <a:schemeClr val="tx2"/>
              </a:buClr>
              <a:buSzPct val="100000"/>
              <a:defRPr sz="1800"/>
            </a:lvl2pPr>
            <a:lvl3pPr>
              <a:buClr>
                <a:schemeClr val="tx2"/>
              </a:buClr>
              <a:defRPr sz="1600"/>
            </a:lvl3pPr>
            <a:lvl4pPr>
              <a:buClr>
                <a:schemeClr val="tx2"/>
              </a:buClr>
              <a:defRPr sz="1400"/>
            </a:lvl4pPr>
          </a:lstStyle>
          <a:p>
            <a:pPr lvl="0"/>
            <a:r>
              <a:rPr lang="en-US"/>
              <a:t>Click to edit Master text styles</a:t>
            </a:r>
          </a:p>
          <a:p>
            <a:pPr lvl="1"/>
            <a:r>
              <a:rPr lang="en-US"/>
              <a:t>Second level</a:t>
            </a:r>
          </a:p>
          <a:p>
            <a:pPr lvl="2"/>
            <a:r>
              <a:rPr lang="en-US"/>
              <a:t>Third level</a:t>
            </a:r>
          </a:p>
        </p:txBody>
      </p:sp>
      <p:sp>
        <p:nvSpPr>
          <p:cNvPr id="3" name="Slide Number Placeholder 5">
            <a:extLst>
              <a:ext uri="{FF2B5EF4-FFF2-40B4-BE49-F238E27FC236}">
                <a16:creationId xmlns:a16="http://schemas.microsoft.com/office/drawing/2014/main" id="{5D43C2E6-DFE0-78B7-AEF2-E94F28383CAA}"/>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Tree>
    <p:extLst>
      <p:ext uri="{BB962C8B-B14F-4D97-AF65-F5344CB8AC3E}">
        <p14:creationId xmlns:p14="http://schemas.microsoft.com/office/powerpoint/2010/main" val="142890488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jp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9" Type="http://schemas.openxmlformats.org/officeDocument/2006/relationships/theme" Target="../theme/theme2.xml"/><Relationship Id="rId21" Type="http://schemas.openxmlformats.org/officeDocument/2006/relationships/slideLayout" Target="../slideLayouts/slideLayout60.xml"/><Relationship Id="rId34" Type="http://schemas.openxmlformats.org/officeDocument/2006/relationships/slideLayout" Target="../slideLayouts/slideLayout73.xml"/><Relationship Id="rId7" Type="http://schemas.openxmlformats.org/officeDocument/2006/relationships/slideLayout" Target="../slideLayouts/slideLayout4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slideLayout" Target="../slideLayouts/slideLayout68.xml"/><Relationship Id="rId41" Type="http://schemas.openxmlformats.org/officeDocument/2006/relationships/image" Target="../media/image12.jpe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32" Type="http://schemas.openxmlformats.org/officeDocument/2006/relationships/slideLayout" Target="../slideLayouts/slideLayout71.xml"/><Relationship Id="rId37" Type="http://schemas.openxmlformats.org/officeDocument/2006/relationships/slideLayout" Target="../slideLayouts/slideLayout76.xml"/><Relationship Id="rId40" Type="http://schemas.openxmlformats.org/officeDocument/2006/relationships/image" Target="../media/image11.png"/><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36" Type="http://schemas.openxmlformats.org/officeDocument/2006/relationships/slideLayout" Target="../slideLayouts/slideLayout75.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31" Type="http://schemas.openxmlformats.org/officeDocument/2006/relationships/slideLayout" Target="../slideLayouts/slideLayout70.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 Id="rId30" Type="http://schemas.openxmlformats.org/officeDocument/2006/relationships/slideLayout" Target="../slideLayouts/slideLayout69.xml"/><Relationship Id="rId35" Type="http://schemas.openxmlformats.org/officeDocument/2006/relationships/slideLayout" Target="../slideLayouts/slideLayout74.xml"/><Relationship Id="rId8" Type="http://schemas.openxmlformats.org/officeDocument/2006/relationships/slideLayout" Target="../slideLayouts/slideLayout47.xml"/><Relationship Id="rId3" Type="http://schemas.openxmlformats.org/officeDocument/2006/relationships/slideLayout" Target="../slideLayouts/slideLayout42.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33" Type="http://schemas.openxmlformats.org/officeDocument/2006/relationships/slideLayout" Target="../slideLayouts/slideLayout72.xml"/><Relationship Id="rId38"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F0FE374-A678-A684-FA4B-26330CF65FB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dirty="0"/>
          </a:p>
        </p:txBody>
      </p:sp>
      <p:sp>
        <p:nvSpPr>
          <p:cNvPr id="2" name="Title Placeholder 1">
            <a:extLst>
              <a:ext uri="{FF2B5EF4-FFF2-40B4-BE49-F238E27FC236}">
                <a16:creationId xmlns:a16="http://schemas.microsoft.com/office/drawing/2014/main" id="{2D4A1E0C-386D-FF7A-6872-1942CD433577}"/>
              </a:ext>
            </a:extLst>
          </p:cNvPr>
          <p:cNvSpPr>
            <a:spLocks noGrp="1" noRot="1" noMove="1" noResize="1" noEditPoints="1" noAdjustHandles="1" noChangeArrowheads="1" noChangeShapeType="1"/>
          </p:cNvSpPr>
          <p:nvPr>
            <p:ph type="title"/>
          </p:nvPr>
        </p:nvSpPr>
        <p:spPr>
          <a:xfrm>
            <a:off x="838200" y="365126"/>
            <a:ext cx="10515600" cy="816904"/>
          </a:xfrm>
          <a:prstGeom prst="rect">
            <a:avLst/>
          </a:prstGeom>
        </p:spPr>
        <p:txBody>
          <a:bodyPr vert="horz" lIns="91440" tIns="45720" rIns="91440" bIns="45720" rtlCol="0" anchor="ctr">
            <a:noAutofit/>
          </a:bodyPr>
          <a:lstStyle/>
          <a:p>
            <a:r>
              <a:rPr lang="en-US"/>
              <a:t>Click to edit Master title style</a:t>
            </a:r>
            <a:endParaRPr lang="en-IE" dirty="0"/>
          </a:p>
        </p:txBody>
      </p:sp>
      <p:sp>
        <p:nvSpPr>
          <p:cNvPr id="3" name="Text Placeholder 2">
            <a:extLst>
              <a:ext uri="{FF2B5EF4-FFF2-40B4-BE49-F238E27FC236}">
                <a16:creationId xmlns:a16="http://schemas.microsoft.com/office/drawing/2014/main" id="{30EE66B9-5E84-94E6-4EDD-A9E25FB078A4}"/>
              </a:ext>
            </a:extLst>
          </p:cNvPr>
          <p:cNvSpPr>
            <a:spLocks noGrp="1"/>
          </p:cNvSpPr>
          <p:nvPr>
            <p:ph type="body" idx="1"/>
          </p:nvPr>
        </p:nvSpPr>
        <p:spPr>
          <a:xfrm>
            <a:off x="838200" y="1825625"/>
            <a:ext cx="10515600" cy="3942619"/>
          </a:xfrm>
          <a:prstGeom prst="rect">
            <a:avLst/>
          </a:prstGeom>
        </p:spPr>
        <p:txBody>
          <a:bodyPr vert="horz" lIns="144000" tIns="144000" rIns="144000" bIns="144000" rtlCol="0">
            <a:noAutofit/>
          </a:bodyPr>
          <a:lstStyle/>
          <a:p>
            <a:pPr lvl="0"/>
            <a:r>
              <a:rPr lang="en-US" dirty="0"/>
              <a:t>Click to edit Master text styles</a:t>
            </a:r>
          </a:p>
          <a:p>
            <a:pPr lvl="1"/>
            <a:endParaRPr lang="en-US" dirty="0"/>
          </a:p>
          <a:p>
            <a:pPr lvl="1"/>
            <a:endParaRPr lang="en-US" dirty="0"/>
          </a:p>
          <a:p>
            <a:pPr lvl="1"/>
            <a:endParaRPr lang="en-US" dirty="0"/>
          </a:p>
          <a:p>
            <a:pPr lvl="0"/>
            <a:endParaRPr lang="en-US" dirty="0"/>
          </a:p>
          <a:p>
            <a:pPr lvl="1"/>
            <a:endParaRPr lang="en-US" dirty="0"/>
          </a:p>
        </p:txBody>
      </p:sp>
      <p:pic>
        <p:nvPicPr>
          <p:cNvPr id="7" name="Picture 6">
            <a:extLst>
              <a:ext uri="{FF2B5EF4-FFF2-40B4-BE49-F238E27FC236}">
                <a16:creationId xmlns:a16="http://schemas.microsoft.com/office/drawing/2014/main" id="{9F653097-A9FD-84E7-4EFA-47C8DA485037}"/>
              </a:ext>
              <a:ext uri="{C183D7F6-B498-43B3-948B-1728B52AA6E4}">
                <adec:decorative xmlns:adec="http://schemas.microsoft.com/office/drawing/2017/decorative" val="1"/>
              </a:ext>
            </a:extLst>
          </p:cNvPr>
          <p:cNvPicPr>
            <a:picLocks noChangeAspect="1"/>
          </p:cNvPicPr>
          <p:nvPr/>
        </p:nvPicPr>
        <p:blipFill>
          <a:blip r:embed="rId41"/>
          <a:stretch>
            <a:fillRect/>
          </a:stretch>
        </p:blipFill>
        <p:spPr>
          <a:xfrm>
            <a:off x="10725768" y="5901016"/>
            <a:ext cx="1256063" cy="762106"/>
          </a:xfrm>
          <a:prstGeom prst="rect">
            <a:avLst/>
          </a:prstGeom>
        </p:spPr>
      </p:pic>
      <p:pic>
        <p:nvPicPr>
          <p:cNvPr id="5" name="Picture 4" descr="A close-up of a line&#10;&#10;Description automatically generated" hidden="1">
            <a:extLst>
              <a:ext uri="{FF2B5EF4-FFF2-40B4-BE49-F238E27FC236}">
                <a16:creationId xmlns:a16="http://schemas.microsoft.com/office/drawing/2014/main" id="{CE57FDCE-6642-0FA5-3739-FA81457769C2}"/>
              </a:ext>
            </a:extLst>
          </p:cNvPr>
          <p:cNvPicPr>
            <a:picLocks noGrp="1" noRot="1" noChangeAspect="1" noMove="1" noResize="1" noEditPoints="1" noAdjustHandles="1" noChangeArrowheads="1" noChangeShapeType="1" noCrop="1"/>
          </p:cNvPicPr>
          <p:nvPr/>
        </p:nvPicPr>
        <p:blipFill>
          <a:blip r:embed="rId42">
            <a:alphaModFix amt="20000"/>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7D640C55-B1A0-5DE0-B0E4-F05DE5506E17}"/>
              </a:ext>
              <a:ext uri="{C183D7F6-B498-43B3-948B-1728B52AA6E4}">
                <adec:decorative xmlns:adec="http://schemas.microsoft.com/office/drawing/2017/decorative" val="1"/>
              </a:ext>
            </a:extLst>
          </p:cNvPr>
          <p:cNvPicPr>
            <a:picLocks noChangeAspect="1"/>
          </p:cNvPicPr>
          <p:nvPr userDrawn="1"/>
        </p:nvPicPr>
        <p:blipFill>
          <a:blip r:embed="rId41"/>
          <a:stretch>
            <a:fillRect/>
          </a:stretch>
        </p:blipFill>
        <p:spPr>
          <a:xfrm>
            <a:off x="10725768" y="5901016"/>
            <a:ext cx="1256063" cy="762106"/>
          </a:xfrm>
          <a:prstGeom prst="rect">
            <a:avLst/>
          </a:prstGeom>
        </p:spPr>
      </p:pic>
      <p:pic>
        <p:nvPicPr>
          <p:cNvPr id="8" name="Picture 7" descr="A close-up of a line&#10;&#10;Description automatically generated" hidden="1">
            <a:extLst>
              <a:ext uri="{FF2B5EF4-FFF2-40B4-BE49-F238E27FC236}">
                <a16:creationId xmlns:a16="http://schemas.microsoft.com/office/drawing/2014/main" id="{A12B438D-C839-BF7B-253A-401802D9F2AC}"/>
              </a:ext>
            </a:extLst>
          </p:cNvPr>
          <p:cNvPicPr/>
          <p:nvPr userDrawn="1"/>
        </p:nvPicPr>
        <p:blipFill>
          <a:blip r:embed="rId42">
            <a:alphaModFix amt="20000"/>
          </a:blip>
          <a:stretch>
            <a:fillRect/>
          </a:stretch>
        </p:blipFill>
        <p:spPr>
          <a:xfrm>
            <a:off x="0" y="0"/>
            <a:ext cx="12192000" cy="6858000"/>
          </a:xfrm>
          <a:prstGeom prst="rect">
            <a:avLst/>
          </a:prstGeom>
        </p:spPr>
      </p:pic>
    </p:spTree>
    <p:extLst>
      <p:ext uri="{BB962C8B-B14F-4D97-AF65-F5344CB8AC3E}">
        <p14:creationId xmlns:p14="http://schemas.microsoft.com/office/powerpoint/2010/main" val="331565318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 id="2147483683" r:id="rId18"/>
    <p:sldLayoutId id="2147483684" r:id="rId19"/>
    <p:sldLayoutId id="2147483685" r:id="rId20"/>
    <p:sldLayoutId id="2147483686" r:id="rId21"/>
    <p:sldLayoutId id="2147483687" r:id="rId22"/>
    <p:sldLayoutId id="2147483688" r:id="rId23"/>
    <p:sldLayoutId id="2147483689" r:id="rId24"/>
    <p:sldLayoutId id="2147483690" r:id="rId25"/>
    <p:sldLayoutId id="2147483691" r:id="rId26"/>
    <p:sldLayoutId id="2147483692" r:id="rId27"/>
    <p:sldLayoutId id="2147483693" r:id="rId28"/>
    <p:sldLayoutId id="2147483694" r:id="rId29"/>
    <p:sldLayoutId id="2147483695" r:id="rId30"/>
    <p:sldLayoutId id="2147483696" r:id="rId31"/>
    <p:sldLayoutId id="2147483697" r:id="rId32"/>
    <p:sldLayoutId id="2147483698" r:id="rId33"/>
    <p:sldLayoutId id="2147483699" r:id="rId34"/>
    <p:sldLayoutId id="2147483700" r:id="rId35"/>
    <p:sldLayoutId id="2147483701" r:id="rId36"/>
    <p:sldLayoutId id="2147483702" r:id="rId37"/>
    <p:sldLayoutId id="2147483703" r:id="rId38"/>
    <p:sldLayoutId id="2147483705" r:id="rId39"/>
  </p:sldLayoutIdLs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342900" indent="-342900" algn="l" defTabSz="914400" rtl="0" eaLnBrk="1" latinLnBrk="0" hangingPunct="1">
        <a:lnSpc>
          <a:spcPct val="90000"/>
        </a:lnSpc>
        <a:spcBef>
          <a:spcPts val="1000"/>
        </a:spcBef>
        <a:buClr>
          <a:schemeClr val="tx2"/>
        </a:buClr>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p15:clr>
            <a:srgbClr val="F26B43"/>
          </p15:clr>
        </p15:guide>
        <p15:guide id="4"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F0FE374-A678-A684-FA4B-26330CF65FB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2" name="Title Placeholder 1">
            <a:extLst>
              <a:ext uri="{FF2B5EF4-FFF2-40B4-BE49-F238E27FC236}">
                <a16:creationId xmlns:a16="http://schemas.microsoft.com/office/drawing/2014/main" id="{2D4A1E0C-386D-FF7A-6872-1942CD433577}"/>
              </a:ext>
            </a:extLst>
          </p:cNvPr>
          <p:cNvSpPr>
            <a:spLocks noGrp="1" noRot="1" noMove="1" noResize="1" noEditPoints="1" noAdjustHandles="1" noChangeArrowheads="1" noChangeShapeType="1"/>
          </p:cNvSpPr>
          <p:nvPr>
            <p:ph type="title"/>
          </p:nvPr>
        </p:nvSpPr>
        <p:spPr>
          <a:xfrm>
            <a:off x="838200" y="365126"/>
            <a:ext cx="10515600" cy="816904"/>
          </a:xfrm>
          <a:prstGeom prst="rect">
            <a:avLst/>
          </a:prstGeom>
        </p:spPr>
        <p:txBody>
          <a:bodyPr vert="horz" lIns="91440" tIns="45720" rIns="91440" bIns="45720" rtlCol="0" anchor="ctr">
            <a:noAutofit/>
          </a:bodyPr>
          <a:lstStyle/>
          <a:p>
            <a:r>
              <a:rPr lang="en-US"/>
              <a:t>Click to edit Master title style</a:t>
            </a:r>
            <a:endParaRPr lang="en-IE"/>
          </a:p>
        </p:txBody>
      </p:sp>
      <p:sp>
        <p:nvSpPr>
          <p:cNvPr id="3" name="Text Placeholder 2">
            <a:extLst>
              <a:ext uri="{FF2B5EF4-FFF2-40B4-BE49-F238E27FC236}">
                <a16:creationId xmlns:a16="http://schemas.microsoft.com/office/drawing/2014/main" id="{30EE66B9-5E84-94E6-4EDD-A9E25FB078A4}"/>
              </a:ext>
            </a:extLst>
          </p:cNvPr>
          <p:cNvSpPr>
            <a:spLocks noGrp="1"/>
          </p:cNvSpPr>
          <p:nvPr>
            <p:ph type="body" idx="1"/>
          </p:nvPr>
        </p:nvSpPr>
        <p:spPr>
          <a:xfrm>
            <a:off x="838200" y="1825625"/>
            <a:ext cx="10515600" cy="3942619"/>
          </a:xfrm>
          <a:prstGeom prst="rect">
            <a:avLst/>
          </a:prstGeom>
        </p:spPr>
        <p:txBody>
          <a:bodyPr vert="horz" lIns="144000" tIns="144000" rIns="144000" bIns="144000" rtlCol="0">
            <a:noAutofit/>
          </a:bodyPr>
          <a:lstStyle/>
          <a:p>
            <a:pPr lvl="0"/>
            <a:r>
              <a:rPr lang="en-US"/>
              <a:t>Click to edit Master text styles</a:t>
            </a:r>
          </a:p>
          <a:p>
            <a:pPr lvl="1"/>
            <a:endParaRPr lang="en-US"/>
          </a:p>
          <a:p>
            <a:pPr lvl="1"/>
            <a:endParaRPr lang="en-US"/>
          </a:p>
          <a:p>
            <a:pPr lvl="1"/>
            <a:endParaRPr lang="en-US"/>
          </a:p>
          <a:p>
            <a:pPr lvl="0"/>
            <a:endParaRPr lang="en-US"/>
          </a:p>
          <a:p>
            <a:pPr lvl="1"/>
            <a:endParaRPr lang="en-US"/>
          </a:p>
        </p:txBody>
      </p:sp>
      <p:pic>
        <p:nvPicPr>
          <p:cNvPr id="7" name="Picture 6">
            <a:extLst>
              <a:ext uri="{FF2B5EF4-FFF2-40B4-BE49-F238E27FC236}">
                <a16:creationId xmlns:a16="http://schemas.microsoft.com/office/drawing/2014/main" id="{9F653097-A9FD-84E7-4EFA-47C8DA485037}"/>
              </a:ext>
              <a:ext uri="{C183D7F6-B498-43B3-948B-1728B52AA6E4}">
                <adec:decorative xmlns:adec="http://schemas.microsoft.com/office/drawing/2017/decorative" val="1"/>
              </a:ext>
            </a:extLst>
          </p:cNvPr>
          <p:cNvPicPr>
            <a:picLocks noChangeAspect="1"/>
          </p:cNvPicPr>
          <p:nvPr/>
        </p:nvPicPr>
        <p:blipFill>
          <a:blip r:embed="rId40"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5" name="Picture 4" descr="A close-up of a line&#10;&#10;Description automatically generated" hidden="1">
            <a:extLst>
              <a:ext uri="{FF2B5EF4-FFF2-40B4-BE49-F238E27FC236}">
                <a16:creationId xmlns:a16="http://schemas.microsoft.com/office/drawing/2014/main" id="{CE57FDCE-6642-0FA5-3739-FA81457769C2}"/>
              </a:ext>
            </a:extLst>
          </p:cNvPr>
          <p:cNvPicPr>
            <a:picLocks noGrp="1" noRot="1" noChangeAspect="1" noMove="1" noResize="1" noEditPoints="1" noAdjustHandles="1" noChangeArrowheads="1" noChangeShapeType="1" noCrop="1"/>
          </p:cNvPicPr>
          <p:nvPr/>
        </p:nvPicPr>
        <p:blipFill>
          <a:blip r:embed="rId41"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7D640C55-B1A0-5DE0-B0E4-F05DE5506E17}"/>
              </a:ext>
              <a:ext uri="{C183D7F6-B498-43B3-948B-1728B52AA6E4}">
                <adec:decorative xmlns:adec="http://schemas.microsoft.com/office/drawing/2017/decorative" val="1"/>
              </a:ext>
            </a:extLst>
          </p:cNvPr>
          <p:cNvPicPr>
            <a:picLocks noChangeAspect="1"/>
          </p:cNvPicPr>
          <p:nvPr userDrawn="1"/>
        </p:nvPicPr>
        <p:blipFill>
          <a:blip r:embed="rId40" cstate="print">
            <a:extLst>
              <a:ext uri="{28A0092B-C50C-407E-A947-70E740481C1C}">
                <a14:useLocalDpi xmlns:a14="http://schemas.microsoft.com/office/drawing/2010/main"/>
              </a:ext>
            </a:extLst>
          </a:blip>
          <a:stretch>
            <a:fillRect/>
          </a:stretch>
        </p:blipFill>
        <p:spPr>
          <a:xfrm>
            <a:off x="10725768" y="5901016"/>
            <a:ext cx="1256063" cy="762106"/>
          </a:xfrm>
          <a:prstGeom prst="rect">
            <a:avLst/>
          </a:prstGeom>
        </p:spPr>
      </p:pic>
      <p:pic>
        <p:nvPicPr>
          <p:cNvPr id="8" name="Picture 7" descr="A close-up of a line&#10;&#10;Description automatically generated" hidden="1">
            <a:extLst>
              <a:ext uri="{FF2B5EF4-FFF2-40B4-BE49-F238E27FC236}">
                <a16:creationId xmlns:a16="http://schemas.microsoft.com/office/drawing/2014/main" id="{A12B438D-C839-BF7B-253A-401802D9F2AC}"/>
              </a:ext>
            </a:extLst>
          </p:cNvPr>
          <p:cNvPicPr/>
          <p:nvPr userDrawn="1"/>
        </p:nvPicPr>
        <p:blipFill>
          <a:blip r:embed="rId41" cstate="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Footer Placeholder 8">
            <a:extLst>
              <a:ext uri="{FF2B5EF4-FFF2-40B4-BE49-F238E27FC236}">
                <a16:creationId xmlns:a16="http://schemas.microsoft.com/office/drawing/2014/main" id="{2756ABFE-DCB4-5FCC-525D-A462F5BB02E5}"/>
              </a:ext>
            </a:extLst>
          </p:cNvPr>
          <p:cNvSpPr>
            <a:spLocks noGrp="1"/>
          </p:cNvSpPr>
          <p:nvPr>
            <p:ph type="ftr" sz="quarter" idx="3"/>
          </p:nvPr>
        </p:nvSpPr>
        <p:spPr>
          <a:xfrm>
            <a:off x="4038600" y="6282069"/>
            <a:ext cx="4114800" cy="365125"/>
          </a:xfrm>
          <a:prstGeom prst="rect">
            <a:avLst/>
          </a:prstGeom>
        </p:spPr>
        <p:txBody>
          <a:bodyPr vert="horz" lIns="91440" tIns="45720" rIns="91440" bIns="45720" rtlCol="0" anchor="ctr"/>
          <a:lstStyle>
            <a:lvl1pPr algn="ctr">
              <a:defRPr sz="1000">
                <a:solidFill>
                  <a:schemeClr val="tx1">
                    <a:tint val="82000"/>
                  </a:schemeClr>
                </a:solidFill>
                <a:latin typeface="+mn-lt"/>
              </a:defRPr>
            </a:lvl1pPr>
          </a:lstStyle>
          <a:p>
            <a:endParaRPr lang="en-IE"/>
          </a:p>
        </p:txBody>
      </p:sp>
    </p:spTree>
    <p:extLst>
      <p:ext uri="{BB962C8B-B14F-4D97-AF65-F5344CB8AC3E}">
        <p14:creationId xmlns:p14="http://schemas.microsoft.com/office/powerpoint/2010/main" val="222077252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 id="2147483729" r:id="rId23"/>
    <p:sldLayoutId id="2147483730" r:id="rId24"/>
    <p:sldLayoutId id="2147483731" r:id="rId25"/>
    <p:sldLayoutId id="2147483732" r:id="rId26"/>
    <p:sldLayoutId id="2147483733" r:id="rId27"/>
    <p:sldLayoutId id="2147483734" r:id="rId28"/>
    <p:sldLayoutId id="2147483735" r:id="rId29"/>
    <p:sldLayoutId id="2147483736" r:id="rId30"/>
    <p:sldLayoutId id="2147483737" r:id="rId31"/>
    <p:sldLayoutId id="2147483738" r:id="rId32"/>
    <p:sldLayoutId id="2147483739" r:id="rId33"/>
    <p:sldLayoutId id="2147483740" r:id="rId34"/>
    <p:sldLayoutId id="2147483741" r:id="rId35"/>
    <p:sldLayoutId id="2147483742" r:id="rId36"/>
    <p:sldLayoutId id="2147483743" r:id="rId37"/>
    <p:sldLayoutId id="2147483744" r:id="rId38"/>
  </p:sldLayoutIdLs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342900" indent="-342900" algn="l" defTabSz="914400" rtl="0" eaLnBrk="1" latinLnBrk="0" hangingPunct="1">
        <a:lnSpc>
          <a:spcPct val="90000"/>
        </a:lnSpc>
        <a:spcBef>
          <a:spcPts val="1000"/>
        </a:spcBef>
        <a:buClr>
          <a:schemeClr val="tx2"/>
        </a:buClr>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p15:clr>
            <a:srgbClr val="F26B43"/>
          </p15:clr>
        </p15:guide>
        <p15:guide id="4"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9.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9.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hyperlink" Target="https://ec.europa.eu/info/funding-tenders/opportunities/docs/2021-2027/horizon/agr-contr/unit-mga_he_en.pdf" TargetMode="External"/><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8.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8.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8.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23.jpg"/><Relationship Id="rId1" Type="http://schemas.openxmlformats.org/officeDocument/2006/relationships/slideLayout" Target="../slideLayouts/slideLayout2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rea.ec.europa.eu/funding-and-grants/horizon-europe-marie-sklodowska-curie-actions_en" TargetMode="External"/><Relationship Id="rId1" Type="http://schemas.openxmlformats.org/officeDocument/2006/relationships/slideLayout" Target="../slideLayouts/slideLayout7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21.jpg"/><Relationship Id="rId2" Type="http://schemas.openxmlformats.org/officeDocument/2006/relationships/diagramData" Target="../diagrams/data5.xml"/><Relationship Id="rId1" Type="http://schemas.openxmlformats.org/officeDocument/2006/relationships/slideLayout" Target="../slideLayouts/slideLayout2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6352F-E930-5914-DD75-B1B38A2DD49A}"/>
              </a:ext>
            </a:extLst>
          </p:cNvPr>
          <p:cNvSpPr>
            <a:spLocks noGrp="1"/>
          </p:cNvSpPr>
          <p:nvPr>
            <p:ph type="title"/>
          </p:nvPr>
        </p:nvSpPr>
        <p:spPr/>
        <p:txBody>
          <a:bodyPr/>
          <a:lstStyle/>
          <a:p>
            <a:r>
              <a:rPr lang="en-US" altLang="en-US" b="1" dirty="0">
                <a:latin typeface="Arial" panose="020B0604020202020204" pitchFamily="34" charset="0"/>
                <a:ea typeface="Verdana" panose="020B0604030504040204" pitchFamily="34" charset="0"/>
                <a:cs typeface="Arial" panose="020B0604020202020204" pitchFamily="34" charset="0"/>
              </a:rPr>
              <a:t>Marie </a:t>
            </a:r>
            <a:r>
              <a:rPr lang="en-US" altLang="en-US" b="1" dirty="0" err="1">
                <a:latin typeface="Arial" panose="020B0604020202020204" pitchFamily="34" charset="0"/>
                <a:ea typeface="Verdana" panose="020B0604030504040204" pitchFamily="34" charset="0"/>
                <a:cs typeface="Arial" panose="020B0604020202020204" pitchFamily="34" charset="0"/>
              </a:rPr>
              <a:t>Skłodowska</a:t>
            </a:r>
            <a:r>
              <a:rPr lang="en-US" altLang="en-US" b="1" dirty="0">
                <a:latin typeface="Arial" panose="020B0604020202020204" pitchFamily="34" charset="0"/>
                <a:ea typeface="Verdana" panose="020B0604030504040204" pitchFamily="34" charset="0"/>
                <a:cs typeface="Arial" panose="020B0604020202020204" pitchFamily="34" charset="0"/>
              </a:rPr>
              <a:t>-Curie Actions</a:t>
            </a:r>
            <a:br>
              <a:rPr lang="en-IE" dirty="0">
                <a:latin typeface="Arial" panose="020B0604020202020204" pitchFamily="34" charset="0"/>
                <a:cs typeface="Arial" panose="020B0604020202020204" pitchFamily="34" charset="0"/>
              </a:rPr>
            </a:br>
            <a:endParaRPr lang="en-GB" dirty="0"/>
          </a:p>
        </p:txBody>
      </p:sp>
      <p:sp>
        <p:nvSpPr>
          <p:cNvPr id="3" name="Content Placeholder 2">
            <a:extLst>
              <a:ext uri="{FF2B5EF4-FFF2-40B4-BE49-F238E27FC236}">
                <a16:creationId xmlns:a16="http://schemas.microsoft.com/office/drawing/2014/main" id="{C8186F2D-60FC-92A5-F00C-38E0401459B9}"/>
              </a:ext>
            </a:extLst>
          </p:cNvPr>
          <p:cNvSpPr>
            <a:spLocks noGrp="1"/>
          </p:cNvSpPr>
          <p:nvPr>
            <p:ph sz="quarter" idx="11"/>
          </p:nvPr>
        </p:nvSpPr>
        <p:spPr/>
        <p:txBody>
          <a:bodyPr/>
          <a:lstStyle/>
          <a:p>
            <a:r>
              <a:rPr lang="en-IE" b="1" dirty="0">
                <a:latin typeface="Arial" panose="020B0604020202020204" pitchFamily="34" charset="0"/>
                <a:ea typeface="Verdana" panose="020B0604030504040204" pitchFamily="34" charset="0"/>
                <a:cs typeface="Arial" panose="020B0604020202020204" pitchFamily="34" charset="0"/>
              </a:rPr>
              <a:t>Focus on MSCA COFUND</a:t>
            </a:r>
          </a:p>
          <a:p>
            <a:endParaRPr lang="en-GB" dirty="0"/>
          </a:p>
        </p:txBody>
      </p:sp>
      <p:sp>
        <p:nvSpPr>
          <p:cNvPr id="4" name="Content Placeholder 3">
            <a:extLst>
              <a:ext uri="{FF2B5EF4-FFF2-40B4-BE49-F238E27FC236}">
                <a16:creationId xmlns:a16="http://schemas.microsoft.com/office/drawing/2014/main" id="{4FB2F3E7-AF8E-C051-718C-588B97D14B8C}"/>
              </a:ext>
            </a:extLst>
          </p:cNvPr>
          <p:cNvSpPr>
            <a:spLocks noGrp="1"/>
          </p:cNvSpPr>
          <p:nvPr>
            <p:ph sz="half" idx="10"/>
          </p:nvPr>
        </p:nvSpPr>
        <p:spPr>
          <a:xfrm>
            <a:off x="838200" y="5243158"/>
            <a:ext cx="3176847" cy="304616"/>
          </a:xfrm>
        </p:spPr>
        <p:txBody>
          <a:bodyPr/>
          <a:lstStyle/>
          <a:p>
            <a:r>
              <a:rPr lang="fr-BE" dirty="0">
                <a:latin typeface="Verdana" panose="020B0604030504040204" pitchFamily="34" charset="0"/>
                <a:ea typeface="Verdana" panose="020B0604030504040204" pitchFamily="34" charset="0"/>
              </a:rPr>
              <a:t>REA.A4 – Oscar BARREIRO</a:t>
            </a:r>
            <a:endParaRPr lang="en-IE"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626412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1B2DB-EAE9-6E9A-4AF5-A08CA5227565}"/>
              </a:ext>
            </a:extLst>
          </p:cNvPr>
          <p:cNvSpPr>
            <a:spLocks noGrp="1"/>
          </p:cNvSpPr>
          <p:nvPr>
            <p:ph type="title"/>
          </p:nvPr>
        </p:nvSpPr>
        <p:spPr/>
        <p:txBody>
          <a:bodyPr/>
          <a:lstStyle/>
          <a:p>
            <a:r>
              <a:rPr lang="en-GB" dirty="0"/>
              <a:t>COFUND Fundamentals</a:t>
            </a:r>
          </a:p>
        </p:txBody>
      </p:sp>
      <p:graphicFrame>
        <p:nvGraphicFramePr>
          <p:cNvPr id="4" name="Content Placeholder 3">
            <a:extLst>
              <a:ext uri="{FF2B5EF4-FFF2-40B4-BE49-F238E27FC236}">
                <a16:creationId xmlns:a16="http://schemas.microsoft.com/office/drawing/2014/main" id="{14966E44-575F-F075-DFB4-D81BB14AF9EA}"/>
              </a:ext>
            </a:extLst>
          </p:cNvPr>
          <p:cNvGraphicFramePr>
            <a:graphicFrameLocks noGrp="1"/>
          </p:cNvGraphicFramePr>
          <p:nvPr>
            <p:ph idx="1"/>
            <p:extLst>
              <p:ext uri="{D42A27DB-BD31-4B8C-83A1-F6EECF244321}">
                <p14:modId xmlns:p14="http://schemas.microsoft.com/office/powerpoint/2010/main" val="3276755024"/>
              </p:ext>
            </p:extLst>
          </p:nvPr>
        </p:nvGraphicFramePr>
        <p:xfrm>
          <a:off x="838200" y="1825625"/>
          <a:ext cx="10515600" cy="36384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11866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814F8-96A2-7348-358D-08FF658113ED}"/>
              </a:ext>
            </a:extLst>
          </p:cNvPr>
          <p:cNvSpPr>
            <a:spLocks noGrp="1"/>
          </p:cNvSpPr>
          <p:nvPr>
            <p:ph type="title"/>
          </p:nvPr>
        </p:nvSpPr>
        <p:spPr/>
        <p:txBody>
          <a:bodyPr/>
          <a:lstStyle/>
          <a:p>
            <a:r>
              <a:rPr lang="en-GB" dirty="0"/>
              <a:t>COFUND – Award criteria</a:t>
            </a:r>
          </a:p>
        </p:txBody>
      </p:sp>
      <p:graphicFrame>
        <p:nvGraphicFramePr>
          <p:cNvPr id="4" name="Diagram 3">
            <a:extLst>
              <a:ext uri="{FF2B5EF4-FFF2-40B4-BE49-F238E27FC236}">
                <a16:creationId xmlns:a16="http://schemas.microsoft.com/office/drawing/2014/main" id="{681BACE4-3F8F-4BD0-BEE6-88A515D5ACF9}"/>
              </a:ext>
            </a:extLst>
          </p:cNvPr>
          <p:cNvGraphicFramePr/>
          <p:nvPr>
            <p:extLst>
              <p:ext uri="{D42A27DB-BD31-4B8C-83A1-F6EECF244321}">
                <p14:modId xmlns:p14="http://schemas.microsoft.com/office/powerpoint/2010/main" val="2022836855"/>
              </p:ext>
            </p:extLst>
          </p:nvPr>
        </p:nvGraphicFramePr>
        <p:xfrm>
          <a:off x="1313542" y="1477765"/>
          <a:ext cx="9811657" cy="42807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52765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22ED32-0F82-E48C-8A1D-DFD64EABE4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48BAAB-DCF5-3352-99B3-16319D7ED060}"/>
              </a:ext>
            </a:extLst>
          </p:cNvPr>
          <p:cNvSpPr>
            <a:spLocks noGrp="1"/>
          </p:cNvSpPr>
          <p:nvPr>
            <p:ph type="title"/>
          </p:nvPr>
        </p:nvSpPr>
        <p:spPr/>
        <p:txBody>
          <a:bodyPr/>
          <a:lstStyle/>
          <a:p>
            <a:r>
              <a:rPr lang="en-IE" dirty="0"/>
              <a:t>Overview of changes in WP 2026-2027</a:t>
            </a:r>
          </a:p>
        </p:txBody>
      </p:sp>
      <p:graphicFrame>
        <p:nvGraphicFramePr>
          <p:cNvPr id="4" name="Content Placeholder 3">
            <a:extLst>
              <a:ext uri="{FF2B5EF4-FFF2-40B4-BE49-F238E27FC236}">
                <a16:creationId xmlns:a16="http://schemas.microsoft.com/office/drawing/2014/main" id="{DD392505-903A-A277-2701-B11198870B9E}"/>
              </a:ext>
            </a:extLst>
          </p:cNvPr>
          <p:cNvGraphicFramePr>
            <a:graphicFrameLocks noGrp="1"/>
          </p:cNvGraphicFramePr>
          <p:nvPr>
            <p:ph idx="1"/>
            <p:extLst>
              <p:ext uri="{D42A27DB-BD31-4B8C-83A1-F6EECF244321}">
                <p14:modId xmlns:p14="http://schemas.microsoft.com/office/powerpoint/2010/main" val="3508754602"/>
              </p:ext>
            </p:extLst>
          </p:nvPr>
        </p:nvGraphicFramePr>
        <p:xfrm>
          <a:off x="828675" y="1271443"/>
          <a:ext cx="10525123" cy="3942080"/>
        </p:xfrm>
        <a:graphic>
          <a:graphicData uri="http://schemas.openxmlformats.org/drawingml/2006/table">
            <a:tbl>
              <a:tblPr firstRow="1" bandRow="1">
                <a:tableStyleId>{21E4AEA4-8DFA-4A89-87EB-49C32662AFE0}</a:tableStyleId>
              </a:tblPr>
              <a:tblGrid>
                <a:gridCol w="3320716">
                  <a:extLst>
                    <a:ext uri="{9D8B030D-6E8A-4147-A177-3AD203B41FA5}">
                      <a16:colId xmlns:a16="http://schemas.microsoft.com/office/drawing/2014/main" val="1984140962"/>
                    </a:ext>
                  </a:extLst>
                </a:gridCol>
                <a:gridCol w="7204407">
                  <a:extLst>
                    <a:ext uri="{9D8B030D-6E8A-4147-A177-3AD203B41FA5}">
                      <a16:colId xmlns:a16="http://schemas.microsoft.com/office/drawing/2014/main" val="1111099870"/>
                    </a:ext>
                  </a:extLst>
                </a:gridCol>
              </a:tblGrid>
              <a:tr h="370840">
                <a:tc>
                  <a:txBody>
                    <a:bodyPr/>
                    <a:lstStyle/>
                    <a:p>
                      <a:pPr algn="ctr" rtl="0" fontAlgn="base">
                        <a:lnSpc>
                          <a:spcPts val="1350"/>
                        </a:lnSpc>
                        <a:buNone/>
                      </a:pPr>
                      <a:r>
                        <a:rPr lang="fr-BE" sz="1400" b="1" dirty="0">
                          <a:effectLst/>
                        </a:rPr>
                        <a:t>Change</a:t>
                      </a:r>
                      <a:endParaRPr lang="fr-BE" sz="1400" b="0" i="0" dirty="0">
                        <a:effectLst/>
                      </a:endParaRPr>
                    </a:p>
                  </a:txBody>
                  <a:tcPr/>
                </a:tc>
                <a:tc>
                  <a:txBody>
                    <a:bodyPr/>
                    <a:lstStyle/>
                    <a:p>
                      <a:pPr algn="ctr" rtl="0" fontAlgn="base">
                        <a:lnSpc>
                          <a:spcPts val="1350"/>
                        </a:lnSpc>
                        <a:buNone/>
                      </a:pPr>
                      <a:r>
                        <a:rPr lang="fr-BE" sz="1400" b="1">
                          <a:effectLst/>
                        </a:rPr>
                        <a:t>Justification</a:t>
                      </a:r>
                      <a:r>
                        <a:rPr lang="fr-BE" sz="1400" b="0">
                          <a:effectLst/>
                        </a:rPr>
                        <a:t> </a:t>
                      </a:r>
                      <a:endParaRPr lang="fr-BE" sz="1400" b="0" i="0">
                        <a:effectLst/>
                      </a:endParaRPr>
                    </a:p>
                  </a:txBody>
                  <a:tcPr/>
                </a:tc>
                <a:extLst>
                  <a:ext uri="{0D108BD9-81ED-4DB2-BD59-A6C34878D82A}">
                    <a16:rowId xmlns:a16="http://schemas.microsoft.com/office/drawing/2014/main" val="1417416597"/>
                  </a:ext>
                </a:extLst>
              </a:tr>
              <a:tr h="370840">
                <a:tc>
                  <a:txBody>
                    <a:bodyPr/>
                    <a:lstStyle/>
                    <a:p>
                      <a:pPr algn="ctr" rtl="0" fontAlgn="base">
                        <a:lnSpc>
                          <a:spcPts val="1350"/>
                        </a:lnSpc>
                        <a:buNone/>
                      </a:pPr>
                      <a:r>
                        <a:rPr lang="en-US" sz="1400" b="0" dirty="0">
                          <a:solidFill>
                            <a:schemeClr val="tx2"/>
                          </a:solidFill>
                          <a:effectLst/>
                        </a:rPr>
                        <a:t>Introduce minimum score threshold of 3 on all criteria </a:t>
                      </a:r>
                      <a:endParaRPr lang="en-US" sz="1400" b="0" i="0" dirty="0">
                        <a:solidFill>
                          <a:schemeClr val="tx2"/>
                        </a:solidFill>
                        <a:effectLst/>
                      </a:endParaRPr>
                    </a:p>
                  </a:txBody>
                  <a:tcPr/>
                </a:tc>
                <a:tc>
                  <a:txBody>
                    <a:bodyPr/>
                    <a:lstStyle/>
                    <a:p>
                      <a:pPr algn="ctr" rtl="0" fontAlgn="base">
                        <a:lnSpc>
                          <a:spcPts val="1350"/>
                        </a:lnSpc>
                        <a:buNone/>
                      </a:pPr>
                      <a:r>
                        <a:rPr lang="en-US" sz="1400" b="0" dirty="0">
                          <a:solidFill>
                            <a:schemeClr val="tx2"/>
                          </a:solidFill>
                          <a:effectLst/>
                        </a:rPr>
                        <a:t>Ensure a minimum quality level on each criterion and align with corporate rules in Horizon Europe </a:t>
                      </a:r>
                      <a:endParaRPr lang="en-US" sz="1400" b="0" i="0" dirty="0">
                        <a:solidFill>
                          <a:schemeClr val="tx2"/>
                        </a:solidFill>
                        <a:effectLst/>
                      </a:endParaRPr>
                    </a:p>
                  </a:txBody>
                  <a:tcPr/>
                </a:tc>
                <a:extLst>
                  <a:ext uri="{0D108BD9-81ED-4DB2-BD59-A6C34878D82A}">
                    <a16:rowId xmlns:a16="http://schemas.microsoft.com/office/drawing/2014/main" val="123895327"/>
                  </a:ext>
                </a:extLst>
              </a:tr>
              <a:tr h="370840">
                <a:tc>
                  <a:txBody>
                    <a:bodyPr/>
                    <a:lstStyle/>
                    <a:p>
                      <a:pPr algn="ctr" rtl="0" fontAlgn="base">
                        <a:lnSpc>
                          <a:spcPts val="1350"/>
                        </a:lnSpc>
                        <a:buNone/>
                      </a:pPr>
                      <a:r>
                        <a:rPr lang="en-US" sz="1400" b="0" dirty="0">
                          <a:solidFill>
                            <a:schemeClr val="tx2"/>
                          </a:solidFill>
                          <a:effectLst/>
                        </a:rPr>
                        <a:t>Increase the max duration of secondments from 1/3 to half of fellowship duration</a:t>
                      </a:r>
                      <a:endParaRPr lang="en-US" sz="1400" b="0" i="0" dirty="0">
                        <a:solidFill>
                          <a:schemeClr val="tx2"/>
                        </a:solidFill>
                        <a:effectLst/>
                      </a:endParaRPr>
                    </a:p>
                  </a:txBody>
                  <a:tcPr/>
                </a:tc>
                <a:tc>
                  <a:txBody>
                    <a:bodyPr/>
                    <a:lstStyle/>
                    <a:p>
                      <a:pPr algn="ctr" rtl="0" fontAlgn="base">
                        <a:lnSpc>
                          <a:spcPts val="1350"/>
                        </a:lnSpc>
                        <a:buNone/>
                      </a:pPr>
                      <a:r>
                        <a:rPr lang="en-US" sz="1400" b="0" dirty="0">
                          <a:solidFill>
                            <a:schemeClr val="tx2"/>
                          </a:solidFill>
                          <a:effectLst/>
                        </a:rPr>
                        <a:t>Provide more flexibility for secondments </a:t>
                      </a:r>
                      <a:endParaRPr lang="en-US" sz="1400" b="0" i="0" dirty="0">
                        <a:solidFill>
                          <a:schemeClr val="tx2"/>
                        </a:solidFill>
                        <a:effectLst/>
                      </a:endParaRPr>
                    </a:p>
                  </a:txBody>
                  <a:tcPr/>
                </a:tc>
                <a:extLst>
                  <a:ext uri="{0D108BD9-81ED-4DB2-BD59-A6C34878D82A}">
                    <a16:rowId xmlns:a16="http://schemas.microsoft.com/office/drawing/2014/main" val="1648113439"/>
                  </a:ext>
                </a:extLst>
              </a:tr>
              <a:tr h="0">
                <a:tc>
                  <a:txBody>
                    <a:bodyPr/>
                    <a:lstStyle/>
                    <a:p>
                      <a:pPr algn="ctr" rtl="0" fontAlgn="base">
                        <a:lnSpc>
                          <a:spcPts val="1350"/>
                        </a:lnSpc>
                        <a:buNone/>
                      </a:pPr>
                      <a:r>
                        <a:rPr lang="en-US" sz="1400" b="0" dirty="0">
                          <a:solidFill>
                            <a:schemeClr val="tx2"/>
                          </a:solidFill>
                          <a:effectLst/>
                        </a:rPr>
                        <a:t>Review and increase 2026-2027 allowances  </a:t>
                      </a:r>
                      <a:endParaRPr lang="en-US" sz="1400" b="0" i="0" dirty="0">
                        <a:solidFill>
                          <a:schemeClr val="tx2"/>
                        </a:solidFill>
                        <a:effectLst/>
                      </a:endParaRPr>
                    </a:p>
                  </a:txBody>
                  <a:tcPr>
                    <a:lnB w="38100" cap="flat" cmpd="sng" algn="ctr">
                      <a:solidFill>
                        <a:schemeClr val="tx2"/>
                      </a:solidFill>
                      <a:prstDash val="solid"/>
                      <a:round/>
                      <a:headEnd type="none" w="med" len="med"/>
                      <a:tailEnd type="none" w="med" len="med"/>
                    </a:lnB>
                  </a:tcPr>
                </a:tc>
                <a:tc>
                  <a:txBody>
                    <a:bodyPr/>
                    <a:lstStyle/>
                    <a:p>
                      <a:pPr algn="ctr" rtl="0" fontAlgn="base">
                        <a:lnSpc>
                          <a:spcPts val="1350"/>
                        </a:lnSpc>
                        <a:buNone/>
                      </a:pPr>
                      <a:r>
                        <a:rPr lang="en-US" sz="1400" b="0" dirty="0">
                          <a:solidFill>
                            <a:schemeClr val="tx2"/>
                          </a:solidFill>
                          <a:effectLst/>
                        </a:rPr>
                        <a:t>Adapt allowances according to based on figures provided by Eurostat</a:t>
                      </a:r>
                      <a:endParaRPr lang="en-US" sz="1400" b="0" i="0" dirty="0">
                        <a:solidFill>
                          <a:schemeClr val="tx2"/>
                        </a:solidFill>
                        <a:effectLst/>
                      </a:endParaRPr>
                    </a:p>
                  </a:txBody>
                  <a:tcPr>
                    <a:lnB w="38100" cap="flat" cmpd="sng" algn="ctr">
                      <a:solidFill>
                        <a:schemeClr val="tx2"/>
                      </a:solidFill>
                      <a:prstDash val="solid"/>
                      <a:round/>
                      <a:headEnd type="none" w="med" len="med"/>
                      <a:tailEnd type="none" w="med" len="med"/>
                    </a:lnB>
                  </a:tcPr>
                </a:tc>
                <a:extLst>
                  <a:ext uri="{0D108BD9-81ED-4DB2-BD59-A6C34878D82A}">
                    <a16:rowId xmlns:a16="http://schemas.microsoft.com/office/drawing/2014/main" val="2850227499"/>
                  </a:ext>
                </a:extLst>
              </a:tr>
              <a:tr h="370840">
                <a:tc>
                  <a:txBody>
                    <a:bodyPr/>
                    <a:lstStyle/>
                    <a:p>
                      <a:pPr algn="ctr" rtl="0" fontAlgn="base">
                        <a:lnSpc>
                          <a:spcPts val="1350"/>
                        </a:lnSpc>
                        <a:buNone/>
                      </a:pPr>
                      <a:r>
                        <a:rPr lang="en-US" sz="1400" b="0" dirty="0">
                          <a:solidFill>
                            <a:schemeClr val="tx2"/>
                          </a:solidFill>
                          <a:effectLst/>
                        </a:rPr>
                        <a:t>Add criterion under excellence focusing on research and innovation objectives (CR 1.1). The assessment of this sub-criterion remains a compliance-check – no qualitative assessment of S&amp;T</a:t>
                      </a:r>
                      <a:endParaRPr lang="en-US" sz="1400" b="0" i="0" dirty="0">
                        <a:solidFill>
                          <a:schemeClr val="tx2"/>
                        </a:solidFill>
                        <a:effectLst/>
                      </a:endParaRPr>
                    </a:p>
                  </a:txBody>
                  <a:tcPr>
                    <a:lnT w="38100" cap="flat" cmpd="sng" algn="ctr">
                      <a:solidFill>
                        <a:schemeClr val="tx2"/>
                      </a:solidFill>
                      <a:prstDash val="solid"/>
                      <a:round/>
                      <a:headEnd type="none" w="med" len="med"/>
                      <a:tailEnd type="none" w="med" len="med"/>
                    </a:lnT>
                  </a:tcPr>
                </a:tc>
                <a:tc>
                  <a:txBody>
                    <a:bodyPr/>
                    <a:lstStyle/>
                    <a:p>
                      <a:pPr algn="ctr" rtl="0" fontAlgn="base">
                        <a:lnSpc>
                          <a:spcPts val="1350"/>
                        </a:lnSpc>
                        <a:buNone/>
                      </a:pPr>
                      <a:r>
                        <a:rPr lang="en-US" sz="1400" b="0" dirty="0">
                          <a:solidFill>
                            <a:schemeClr val="tx2"/>
                          </a:solidFill>
                          <a:effectLst/>
                        </a:rPr>
                        <a:t>Ensure a clear research component is evident in the proposal to align with the MSCA’s focus on excellence in research and training</a:t>
                      </a:r>
                      <a:endParaRPr lang="en-US" sz="1400" b="0" i="0" dirty="0">
                        <a:solidFill>
                          <a:schemeClr val="tx2"/>
                        </a:solidFill>
                        <a:effectLst/>
                      </a:endParaRPr>
                    </a:p>
                  </a:txBody>
                  <a:tcPr>
                    <a:lnT w="38100" cap="flat" cmpd="sng" algn="ctr">
                      <a:solidFill>
                        <a:schemeClr val="tx2"/>
                      </a:solidFill>
                      <a:prstDash val="solid"/>
                      <a:round/>
                      <a:headEnd type="none" w="med" len="med"/>
                      <a:tailEnd type="none" w="med" len="med"/>
                    </a:lnT>
                  </a:tcPr>
                </a:tc>
                <a:extLst>
                  <a:ext uri="{0D108BD9-81ED-4DB2-BD59-A6C34878D82A}">
                    <a16:rowId xmlns:a16="http://schemas.microsoft.com/office/drawing/2014/main" val="1318460286"/>
                  </a:ext>
                </a:extLst>
              </a:tr>
              <a:tr h="370840">
                <a:tc>
                  <a:txBody>
                    <a:bodyPr/>
                    <a:lstStyle/>
                    <a:p>
                      <a:pPr algn="ctr" rtl="0" fontAlgn="base">
                        <a:lnSpc>
                          <a:spcPts val="1350"/>
                        </a:lnSpc>
                        <a:buNone/>
                      </a:pPr>
                      <a:r>
                        <a:rPr lang="en-US" sz="1400" b="0" i="0" dirty="0">
                          <a:solidFill>
                            <a:schemeClr val="tx2"/>
                          </a:solidFill>
                          <a:effectLst/>
                        </a:rPr>
                        <a:t>Remove exception to the mobility rule</a:t>
                      </a:r>
                    </a:p>
                  </a:txBody>
                  <a:tcPr/>
                </a:tc>
                <a:tc>
                  <a:txBody>
                    <a:bodyPr/>
                    <a:lstStyle/>
                    <a:p>
                      <a:pPr algn="ctr" rtl="0" fontAlgn="base">
                        <a:lnSpc>
                          <a:spcPts val="1350"/>
                        </a:lnSpc>
                        <a:buNone/>
                      </a:pPr>
                      <a:r>
                        <a:rPr lang="en-US" sz="1400" b="0" i="0" dirty="0">
                          <a:solidFill>
                            <a:schemeClr val="tx2"/>
                          </a:solidFill>
                          <a:effectLst/>
                        </a:rPr>
                        <a:t>Avoid vague rules that cause issues in interpretation during evaluation and implementation</a:t>
                      </a:r>
                    </a:p>
                  </a:txBody>
                  <a:tcPr/>
                </a:tc>
                <a:extLst>
                  <a:ext uri="{0D108BD9-81ED-4DB2-BD59-A6C34878D82A}">
                    <a16:rowId xmlns:a16="http://schemas.microsoft.com/office/drawing/2014/main" val="374707061"/>
                  </a:ext>
                </a:extLst>
              </a:tr>
              <a:tr h="370840">
                <a:tc>
                  <a:txBody>
                    <a:bodyPr/>
                    <a:lstStyle/>
                    <a:p>
                      <a:pPr algn="ctr" rtl="0" fontAlgn="base">
                        <a:lnSpc>
                          <a:spcPts val="1350"/>
                        </a:lnSpc>
                        <a:buNone/>
                      </a:pPr>
                      <a:r>
                        <a:rPr lang="en-US" sz="1400" b="0" i="0" dirty="0">
                          <a:solidFill>
                            <a:schemeClr val="tx2"/>
                          </a:solidFill>
                          <a:effectLst/>
                        </a:rPr>
                        <a:t>Remove exception to providing a dissemination and exploitation plan for projects with implementing partners</a:t>
                      </a:r>
                    </a:p>
                  </a:txBody>
                  <a:tcPr/>
                </a:tc>
                <a:tc>
                  <a:txBody>
                    <a:bodyPr/>
                    <a:lstStyle/>
                    <a:p>
                      <a:pPr algn="ctr" rtl="0" fontAlgn="base">
                        <a:lnSpc>
                          <a:spcPts val="1350"/>
                        </a:lnSpc>
                        <a:buNone/>
                      </a:pPr>
                      <a:r>
                        <a:rPr lang="en-US" sz="1400" b="0" i="0" dirty="0">
                          <a:solidFill>
                            <a:schemeClr val="tx2"/>
                          </a:solidFill>
                          <a:effectLst/>
                        </a:rPr>
                        <a:t>Safeguard fair evaluation procedures for all projects and ensure project impact</a:t>
                      </a:r>
                    </a:p>
                  </a:txBody>
                  <a:tcPr/>
                </a:tc>
                <a:extLst>
                  <a:ext uri="{0D108BD9-81ED-4DB2-BD59-A6C34878D82A}">
                    <a16:rowId xmlns:a16="http://schemas.microsoft.com/office/drawing/2014/main" val="3883203049"/>
                  </a:ext>
                </a:extLst>
              </a:tr>
            </a:tbl>
          </a:graphicData>
        </a:graphic>
      </p:graphicFrame>
    </p:spTree>
    <p:extLst>
      <p:ext uri="{BB962C8B-B14F-4D97-AF65-F5344CB8AC3E}">
        <p14:creationId xmlns:p14="http://schemas.microsoft.com/office/powerpoint/2010/main" val="22117085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1C3CC1-A08D-585A-C084-9CEAD89591A0}"/>
              </a:ext>
            </a:extLst>
          </p:cNvPr>
          <p:cNvSpPr>
            <a:spLocks noGrp="1"/>
          </p:cNvSpPr>
          <p:nvPr>
            <p:ph type="title"/>
          </p:nvPr>
        </p:nvSpPr>
        <p:spPr/>
        <p:txBody>
          <a:bodyPr/>
          <a:lstStyle/>
          <a:p>
            <a:r>
              <a:rPr lang="fr-BE" dirty="0"/>
              <a:t>COFUND - Budget</a:t>
            </a:r>
            <a:endParaRPr lang="en-IE" dirty="0"/>
          </a:p>
        </p:txBody>
      </p:sp>
      <p:graphicFrame>
        <p:nvGraphicFramePr>
          <p:cNvPr id="6" name="Content Placeholder 5">
            <a:extLst>
              <a:ext uri="{FF2B5EF4-FFF2-40B4-BE49-F238E27FC236}">
                <a16:creationId xmlns:a16="http://schemas.microsoft.com/office/drawing/2014/main" id="{F57E28B8-9D12-9E41-0D1D-B92BFF1C43C4}"/>
              </a:ext>
            </a:extLst>
          </p:cNvPr>
          <p:cNvGraphicFramePr>
            <a:graphicFrameLocks noGrp="1"/>
          </p:cNvGraphicFramePr>
          <p:nvPr>
            <p:ph idx="1"/>
          </p:nvPr>
        </p:nvGraphicFramePr>
        <p:xfrm>
          <a:off x="1331089" y="2442257"/>
          <a:ext cx="8715736" cy="30219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Arrow: Left-Right 6">
            <a:extLst>
              <a:ext uri="{FF2B5EF4-FFF2-40B4-BE49-F238E27FC236}">
                <a16:creationId xmlns:a16="http://schemas.microsoft.com/office/drawing/2014/main" id="{AC582457-1550-FD6B-A899-D2BA846152A0}"/>
              </a:ext>
            </a:extLst>
          </p:cNvPr>
          <p:cNvSpPr/>
          <p:nvPr/>
        </p:nvSpPr>
        <p:spPr>
          <a:xfrm>
            <a:off x="1473200" y="5356160"/>
            <a:ext cx="8229600" cy="880698"/>
          </a:xfrm>
          <a:prstGeom prst="leftRight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r-BE" sz="1600" b="1" i="0" u="none" strike="noStrike" kern="0" cap="none" spc="0" normalizeH="0" baseline="0" noProof="0" dirty="0" err="1">
                <a:ln>
                  <a:noFill/>
                </a:ln>
                <a:solidFill>
                  <a:prstClr val="white"/>
                </a:solidFill>
                <a:effectLst/>
                <a:uLnTx/>
                <a:uFillTx/>
                <a:latin typeface="Verdana" panose="020B0604030504040204" pitchFamily="34" charset="0"/>
                <a:ea typeface="Verdana" panose="020B0604030504040204" pitchFamily="34" charset="0"/>
                <a:cs typeface="+mn-cs"/>
                <a:sym typeface="Arial"/>
              </a:rPr>
              <a:t>Any</a:t>
            </a:r>
            <a:r>
              <a:rPr kumimoji="0" lang="fr-BE" sz="1600" b="1" i="0" u="none" strike="noStrike" kern="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sym typeface="Arial"/>
              </a:rPr>
              <a:t> </a:t>
            </a:r>
            <a:r>
              <a:rPr kumimoji="0" lang="fr-BE" sz="1600" b="1" i="0" u="none" strike="noStrike" kern="0" cap="none" spc="0" normalizeH="0" baseline="0" noProof="0" dirty="0" err="1">
                <a:ln>
                  <a:noFill/>
                </a:ln>
                <a:solidFill>
                  <a:prstClr val="white"/>
                </a:solidFill>
                <a:effectLst/>
                <a:uLnTx/>
                <a:uFillTx/>
                <a:latin typeface="Verdana" panose="020B0604030504040204" pitchFamily="34" charset="0"/>
                <a:ea typeface="Verdana" panose="020B0604030504040204" pitchFamily="34" charset="0"/>
                <a:cs typeface="+mn-cs"/>
                <a:sym typeface="Arial"/>
              </a:rPr>
              <a:t>cost</a:t>
            </a:r>
            <a:r>
              <a:rPr kumimoji="0" lang="fr-BE" sz="1600" b="1" i="0" u="none" strike="noStrike" kern="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sym typeface="Arial"/>
              </a:rPr>
              <a:t> items of the programme </a:t>
            </a:r>
            <a:r>
              <a:rPr kumimoji="0" lang="fr-BE" sz="1600" b="1" i="0" u="none" strike="noStrike" kern="0" cap="none" spc="0" normalizeH="0" baseline="0" noProof="0" dirty="0" err="1">
                <a:ln>
                  <a:noFill/>
                </a:ln>
                <a:solidFill>
                  <a:prstClr val="white"/>
                </a:solidFill>
                <a:effectLst/>
                <a:uLnTx/>
                <a:uFillTx/>
                <a:latin typeface="Verdana" panose="020B0604030504040204" pitchFamily="34" charset="0"/>
                <a:ea typeface="Verdana" panose="020B0604030504040204" pitchFamily="34" charset="0"/>
                <a:cs typeface="+mn-cs"/>
                <a:sym typeface="Arial"/>
              </a:rPr>
              <a:t>supported</a:t>
            </a:r>
            <a:endParaRPr kumimoji="0" lang="en-IE" sz="1600" b="1" i="0" u="none" strike="noStrike" kern="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mn-cs"/>
              <a:sym typeface="Arial"/>
            </a:endParaRPr>
          </a:p>
        </p:txBody>
      </p:sp>
      <p:sp>
        <p:nvSpPr>
          <p:cNvPr id="9" name="Content Placeholder 2">
            <a:extLst>
              <a:ext uri="{FF2B5EF4-FFF2-40B4-BE49-F238E27FC236}">
                <a16:creationId xmlns:a16="http://schemas.microsoft.com/office/drawing/2014/main" id="{E26C56FD-4058-CA08-76AC-80BFD4CB962E}"/>
              </a:ext>
            </a:extLst>
          </p:cNvPr>
          <p:cNvSpPr txBox="1">
            <a:spLocks/>
          </p:cNvSpPr>
          <p:nvPr/>
        </p:nvSpPr>
        <p:spPr>
          <a:xfrm>
            <a:off x="692426" y="1185141"/>
            <a:ext cx="10515600" cy="65879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EC Square Sans Pro" panose="020B05060400000200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Ø"/>
              <a:defRPr sz="2400" kern="1200">
                <a:solidFill>
                  <a:schemeClr val="tx1"/>
                </a:solidFill>
                <a:latin typeface="EC Square Sans Pro" panose="020B0506040000020004" pitchFamily="34" charset="0"/>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ü"/>
              <a:defRPr sz="2000" kern="1200">
                <a:solidFill>
                  <a:schemeClr val="tx1"/>
                </a:solidFill>
                <a:latin typeface="EC Square Sans Pro" panose="020B0506040000020004" pitchFamily="34" charset="0"/>
                <a:ea typeface="+mn-ea"/>
                <a:cs typeface="+mn-cs"/>
              </a:defRPr>
            </a:lvl3pPr>
            <a:lvl4pPr marL="1600200" indent="-228600" algn="l" defTabSz="914400" rtl="0" eaLnBrk="1" latinLnBrk="0" hangingPunct="1">
              <a:lnSpc>
                <a:spcPct val="90000"/>
              </a:lnSpc>
              <a:spcBef>
                <a:spcPts val="500"/>
              </a:spcBef>
              <a:buFont typeface="Courier New" panose="02070309020205020404" pitchFamily="49" charset="0"/>
              <a:buChar char="o"/>
              <a:defRPr sz="1800" kern="1200">
                <a:solidFill>
                  <a:schemeClr val="tx1"/>
                </a:solidFill>
                <a:latin typeface="EC Square Sans Pro" panose="020B05060400000200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EC Square Sans Pro" panose="020B05060400000200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000000"/>
              </a:buClr>
              <a:buSzTx/>
              <a:buFont typeface="Arial" panose="020B0604020202020204" pitchFamily="34" charset="0"/>
              <a:buNone/>
              <a:tabLst/>
              <a:defRPr/>
            </a:pPr>
            <a:r>
              <a:rPr kumimoji="0" lang="en-IE" sz="2200" b="0" i="0" u="sng"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a:rPr>
              <a:t>Award criterion ‘Excellence’ 1.2: </a:t>
            </a:r>
            <a:r>
              <a:rPr kumimoji="0" lang="en-IE" sz="2200" b="0" i="1"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a:rPr>
              <a:t>‘…and </a:t>
            </a:r>
            <a:r>
              <a:rPr kumimoji="0" lang="en-IE" sz="2200" b="1" i="1"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a:rPr>
              <a:t>quality and attractiveness of the appointment conditions, including competitiveness of the salary </a:t>
            </a:r>
            <a:r>
              <a:rPr kumimoji="0" lang="en-IE" sz="2200" b="0" i="1"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mn-cs"/>
                <a:sym typeface="Arial"/>
              </a:rPr>
              <a:t>for the standards of the hosting country’</a:t>
            </a:r>
            <a:r>
              <a:rPr kumimoji="0" lang="en-IE" sz="2200" b="0" i="1" u="none" strike="noStrike" kern="1200" cap="none" spc="0" normalizeH="0" baseline="0" noProof="0" dirty="0">
                <a:ln>
                  <a:noFill/>
                </a:ln>
                <a:solidFill>
                  <a:prstClr val="black"/>
                </a:solidFill>
                <a:effectLst/>
                <a:uLnTx/>
                <a:uFillTx/>
                <a:latin typeface="EC Square Sans Pro" panose="020B0506040000020004" pitchFamily="34" charset="0"/>
                <a:ea typeface="+mn-ea"/>
                <a:cs typeface="+mn-cs"/>
                <a:sym typeface="Arial"/>
              </a:rPr>
              <a:t> </a:t>
            </a:r>
          </a:p>
        </p:txBody>
      </p:sp>
      <p:sp>
        <p:nvSpPr>
          <p:cNvPr id="3" name="TextBox 2">
            <a:extLst>
              <a:ext uri="{FF2B5EF4-FFF2-40B4-BE49-F238E27FC236}">
                <a16:creationId xmlns:a16="http://schemas.microsoft.com/office/drawing/2014/main" id="{5DD216E1-7C09-2011-5FA8-04057FDF2149}"/>
              </a:ext>
            </a:extLst>
          </p:cNvPr>
          <p:cNvSpPr txBox="1"/>
          <p:nvPr/>
        </p:nvSpPr>
        <p:spPr>
          <a:xfrm>
            <a:off x="3976990" y="6236858"/>
            <a:ext cx="22189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IE" sz="1400" b="0" i="0" u="none" strike="noStrike" kern="0" cap="none" spc="0" normalizeH="0" baseline="0" noProof="0" dirty="0">
                <a:ln>
                  <a:noFill/>
                </a:ln>
                <a:solidFill>
                  <a:srgbClr val="0563C1"/>
                </a:solidFill>
                <a:effectLst/>
                <a:uLnTx/>
                <a:uFillTx/>
                <a:latin typeface="Arial"/>
                <a:cs typeface="Arial"/>
                <a:sym typeface="Arial"/>
                <a:hlinkClick r:id="rId8">
                  <a:extLst>
                    <a:ext uri="{A12FA001-AC4F-418D-AE19-62706E023703}">
                      <ahyp:hlinkClr xmlns:ahyp="http://schemas.microsoft.com/office/drawing/2018/hyperlinkcolor" val="tx"/>
                    </a:ext>
                  </a:extLst>
                </a:hlinkClick>
              </a:rPr>
              <a:t>unit-mga_he_en.pdf</a:t>
            </a:r>
            <a:endParaRPr kumimoji="0" lang="en-IE"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 name="TextBox 3">
            <a:extLst>
              <a:ext uri="{FF2B5EF4-FFF2-40B4-BE49-F238E27FC236}">
                <a16:creationId xmlns:a16="http://schemas.microsoft.com/office/drawing/2014/main" id="{5C8F14AA-5DEF-E3FE-4694-C03CDED32224}"/>
              </a:ext>
            </a:extLst>
          </p:cNvPr>
          <p:cNvSpPr txBox="1"/>
          <p:nvPr/>
        </p:nvSpPr>
        <p:spPr>
          <a:xfrm>
            <a:off x="2105601" y="6236858"/>
            <a:ext cx="187138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IE" sz="1400" b="0" i="0" u="none" strike="noStrike" kern="0" cap="none" spc="0" normalizeH="0" baseline="0" noProof="0" dirty="0">
                <a:ln>
                  <a:noFill/>
                </a:ln>
                <a:solidFill>
                  <a:srgbClr val="000000"/>
                </a:solidFill>
                <a:effectLst/>
                <a:uLnTx/>
                <a:uFillTx/>
                <a:latin typeface="Arial"/>
                <a:cs typeface="Arial"/>
                <a:sym typeface="Arial"/>
              </a:rPr>
              <a:t>* For more details:</a:t>
            </a:r>
          </a:p>
        </p:txBody>
      </p:sp>
    </p:spTree>
    <p:extLst>
      <p:ext uri="{BB962C8B-B14F-4D97-AF65-F5344CB8AC3E}">
        <p14:creationId xmlns:p14="http://schemas.microsoft.com/office/powerpoint/2010/main" val="4179442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91AE4A35-D135-8EEF-DB25-4EACF3E7262D}"/>
              </a:ext>
            </a:extLst>
          </p:cNvPr>
          <p:cNvGraphicFramePr/>
          <p:nvPr/>
        </p:nvGraphicFramePr>
        <p:xfrm>
          <a:off x="550061" y="1187423"/>
          <a:ext cx="11261638" cy="47373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47053579-C63F-9FA9-5E79-DFA7B0AD2365}"/>
              </a:ext>
            </a:extLst>
          </p:cNvPr>
          <p:cNvSpPr>
            <a:spLocks noGrp="1"/>
          </p:cNvSpPr>
          <p:nvPr>
            <p:ph type="title"/>
          </p:nvPr>
        </p:nvSpPr>
        <p:spPr/>
        <p:txBody>
          <a:bodyPr/>
          <a:lstStyle/>
          <a:p>
            <a:r>
              <a:rPr lang="fr-BE" dirty="0"/>
              <a:t>COFUND Budget - Conditions</a:t>
            </a:r>
            <a:endParaRPr lang="en-IE" dirty="0"/>
          </a:p>
        </p:txBody>
      </p:sp>
      <p:sp>
        <p:nvSpPr>
          <p:cNvPr id="5" name="TextBox 4">
            <a:extLst>
              <a:ext uri="{FF2B5EF4-FFF2-40B4-BE49-F238E27FC236}">
                <a16:creationId xmlns:a16="http://schemas.microsoft.com/office/drawing/2014/main" id="{31422C1E-9451-0D2E-B6C2-B4F6CC033355}"/>
              </a:ext>
            </a:extLst>
          </p:cNvPr>
          <p:cNvSpPr txBox="1"/>
          <p:nvPr/>
        </p:nvSpPr>
        <p:spPr>
          <a:xfrm>
            <a:off x="436228" y="5968638"/>
            <a:ext cx="9127222"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BE" sz="2400" b="1" i="0" u="none" strike="noStrike" kern="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Arial"/>
                <a:sym typeface="Arial"/>
              </a:rPr>
              <a:t>*</a:t>
            </a:r>
            <a:r>
              <a:rPr kumimoji="0" lang="fr-BE" sz="2000" b="0" i="0" u="none" strike="noStrike" kern="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Arial"/>
                <a:sym typeface="Arial"/>
              </a:rPr>
              <a:t>Min. EUR 1,750 (doctoral) &amp; EUR 2,490 (postdoc) if </a:t>
            </a:r>
            <a:r>
              <a:rPr kumimoji="0" lang="fr-BE" sz="2000" b="0" i="0" u="none" strike="noStrike" kern="0" cap="none" spc="0" normalizeH="0" baseline="0" noProof="0" dirty="0" err="1">
                <a:ln>
                  <a:noFill/>
                </a:ln>
                <a:solidFill>
                  <a:srgbClr val="000000"/>
                </a:solidFill>
                <a:effectLst/>
                <a:uLnTx/>
                <a:uFillTx/>
                <a:latin typeface="Verdana" panose="020B0604030504040204" pitchFamily="34" charset="0"/>
                <a:ea typeface="Verdana" panose="020B0604030504040204" pitchFamily="34" charset="0"/>
                <a:cs typeface="Arial"/>
                <a:sym typeface="Arial"/>
              </a:rPr>
              <a:t>fixed-amount</a:t>
            </a:r>
            <a:r>
              <a:rPr kumimoji="0" lang="fr-BE" sz="2000" b="0" i="0" u="none" strike="noStrike" kern="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Arial"/>
                <a:sym typeface="Arial"/>
              </a:rPr>
              <a:t> </a:t>
            </a:r>
            <a:r>
              <a:rPr kumimoji="0" lang="fr-BE" sz="2000" b="0" i="0" u="none" strike="noStrike" kern="0" cap="none" spc="0" normalizeH="0" baseline="0" noProof="0" dirty="0" err="1">
                <a:ln>
                  <a:noFill/>
                </a:ln>
                <a:solidFill>
                  <a:srgbClr val="000000"/>
                </a:solidFill>
                <a:effectLst/>
                <a:uLnTx/>
                <a:uFillTx/>
                <a:latin typeface="Verdana" panose="020B0604030504040204" pitchFamily="34" charset="0"/>
                <a:ea typeface="Verdana" panose="020B0604030504040204" pitchFamily="34" charset="0"/>
                <a:cs typeface="Arial"/>
                <a:sym typeface="Arial"/>
              </a:rPr>
              <a:t>fellowship</a:t>
            </a:r>
            <a:endParaRPr kumimoji="0" lang="en-IE" sz="2000" b="0" i="0" u="none" strike="noStrike" kern="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Arial"/>
              <a:sym typeface="Arial"/>
            </a:endParaRPr>
          </a:p>
        </p:txBody>
      </p:sp>
    </p:spTree>
    <p:extLst>
      <p:ext uri="{BB962C8B-B14F-4D97-AF65-F5344CB8AC3E}">
        <p14:creationId xmlns:p14="http://schemas.microsoft.com/office/powerpoint/2010/main" val="2544113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61D2A-4231-291D-3E4E-2238C9919F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638578-A5B3-3011-D362-332499439E3A}"/>
              </a:ext>
            </a:extLst>
          </p:cNvPr>
          <p:cNvSpPr>
            <a:spLocks noGrp="1"/>
          </p:cNvSpPr>
          <p:nvPr>
            <p:ph type="title"/>
          </p:nvPr>
        </p:nvSpPr>
        <p:spPr/>
        <p:txBody>
          <a:bodyPr/>
          <a:lstStyle/>
          <a:p>
            <a:r>
              <a:rPr lang="fr-BE" dirty="0"/>
              <a:t>COFUND Budget – Part A</a:t>
            </a:r>
            <a:endParaRPr lang="en-IE" dirty="0"/>
          </a:p>
        </p:txBody>
      </p:sp>
      <p:cxnSp>
        <p:nvCxnSpPr>
          <p:cNvPr id="75" name="Straight Connector 74">
            <a:extLst>
              <a:ext uri="{FF2B5EF4-FFF2-40B4-BE49-F238E27FC236}">
                <a16:creationId xmlns:a16="http://schemas.microsoft.com/office/drawing/2014/main" id="{F5A4A778-CE3C-02B6-C3CD-5ACEA694B708}"/>
              </a:ext>
            </a:extLst>
          </p:cNvPr>
          <p:cNvCxnSpPr>
            <a:cxnSpLocks/>
          </p:cNvCxnSpPr>
          <p:nvPr/>
        </p:nvCxnSpPr>
        <p:spPr>
          <a:xfrm flipH="1">
            <a:off x="8858774" y="5427827"/>
            <a:ext cx="90244"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42DFBDA3-87D2-DE39-FCD3-EB61F21112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2784" y="1693812"/>
            <a:ext cx="8970744" cy="1367022"/>
          </a:xfrm>
          <a:prstGeom prst="rect">
            <a:avLst/>
          </a:prstGeom>
          <a:noFill/>
          <a:ln>
            <a:noFill/>
          </a:ln>
        </p:spPr>
      </p:pic>
      <p:sp>
        <p:nvSpPr>
          <p:cNvPr id="12" name="Arrow: Right 2">
            <a:extLst>
              <a:ext uri="{FF2B5EF4-FFF2-40B4-BE49-F238E27FC236}">
                <a16:creationId xmlns:a16="http://schemas.microsoft.com/office/drawing/2014/main" id="{E3B2069E-599B-831B-28FF-BCF8B53C68E5}"/>
              </a:ext>
            </a:extLst>
          </p:cNvPr>
          <p:cNvSpPr>
            <a:spLocks noChangeArrowheads="1"/>
          </p:cNvSpPr>
          <p:nvPr/>
        </p:nvSpPr>
        <p:spPr bwMode="auto">
          <a:xfrm>
            <a:off x="838200" y="2554956"/>
            <a:ext cx="260350" cy="46037"/>
          </a:xfrm>
          <a:prstGeom prst="rightArrow">
            <a:avLst>
              <a:gd name="adj1" fmla="val 50000"/>
              <a:gd name="adj2" fmla="val 49483"/>
            </a:avLst>
          </a:prstGeom>
          <a:solidFill>
            <a:srgbClr val="4F81BD"/>
          </a:solidFill>
          <a:ln w="25400">
            <a:solidFill>
              <a:srgbClr val="1C334E"/>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Arrow: Down 3">
            <a:extLst>
              <a:ext uri="{FF2B5EF4-FFF2-40B4-BE49-F238E27FC236}">
                <a16:creationId xmlns:a16="http://schemas.microsoft.com/office/drawing/2014/main" id="{9840BE91-1081-4D25-E861-E11A4D2B1DAD}"/>
              </a:ext>
            </a:extLst>
          </p:cNvPr>
          <p:cNvSpPr>
            <a:spLocks noChangeArrowheads="1"/>
          </p:cNvSpPr>
          <p:nvPr/>
        </p:nvSpPr>
        <p:spPr bwMode="auto">
          <a:xfrm>
            <a:off x="9157887" y="1337909"/>
            <a:ext cx="46037" cy="290512"/>
          </a:xfrm>
          <a:prstGeom prst="downArrow">
            <a:avLst>
              <a:gd name="adj1" fmla="val 50000"/>
              <a:gd name="adj2" fmla="val 49578"/>
            </a:avLst>
          </a:prstGeom>
          <a:solidFill>
            <a:srgbClr val="4F81BD"/>
          </a:solidFill>
          <a:ln w="25400">
            <a:solidFill>
              <a:srgbClr val="1C334E"/>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400" b="0" i="0" u="none" strike="noStrike" kern="0" cap="none" spc="0" normalizeH="0" baseline="0" noProof="0">
              <a:ln>
                <a:noFill/>
              </a:ln>
              <a:solidFill>
                <a:srgbClr val="000000"/>
              </a:solidFill>
              <a:effectLst/>
              <a:uLnTx/>
              <a:uFillTx/>
              <a:latin typeface="Arial"/>
              <a:cs typeface="Arial"/>
              <a:sym typeface="Arial"/>
            </a:endParaRPr>
          </a:p>
        </p:txBody>
      </p:sp>
      <p:sp>
        <p:nvSpPr>
          <p:cNvPr id="15" name="TextBox 14">
            <a:extLst>
              <a:ext uri="{FF2B5EF4-FFF2-40B4-BE49-F238E27FC236}">
                <a16:creationId xmlns:a16="http://schemas.microsoft.com/office/drawing/2014/main" id="{64F0F746-D2E2-F458-2B0B-6B055FD5E234}"/>
              </a:ext>
            </a:extLst>
          </p:cNvPr>
          <p:cNvSpPr txBox="1"/>
          <p:nvPr/>
        </p:nvSpPr>
        <p:spPr>
          <a:xfrm>
            <a:off x="1098550" y="3349067"/>
            <a:ext cx="8874492"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0" u="none" strike="noStrike" kern="0" cap="none" spc="0" normalizeH="0" baseline="0" noProof="0" dirty="0">
                <a:ln>
                  <a:noFill/>
                </a:ln>
                <a:solidFill>
                  <a:srgbClr val="000000"/>
                </a:solidFill>
                <a:effectLst/>
                <a:uLnTx/>
                <a:uFillTx/>
                <a:latin typeface="Arial"/>
                <a:cs typeface="Arial"/>
                <a:sym typeface="Arial"/>
              </a:rPr>
              <a:t>Part A of the proposal lists the Beneficiary and (if applicable) the Associated Partners (APs) involved in the proposal. Implementing Partners (IPs) are not presented in Part A. The beneficiary is ‘Participant number 1’ followed by the APs;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0" u="none" strike="noStrike" kern="0" cap="none" spc="0" normalizeH="0" baseline="0" noProof="0" dirty="0">
                <a:ln>
                  <a:noFill/>
                </a:ln>
                <a:solidFill>
                  <a:srgbClr val="000000"/>
                </a:solidFill>
                <a:effectLst/>
                <a:uLnTx/>
                <a:uFillTx/>
                <a:latin typeface="Arial"/>
                <a:cs typeface="Arial"/>
                <a:sym typeface="Arial"/>
              </a:rPr>
              <a:t> </a:t>
            </a:r>
            <a:endParaRPr kumimoji="0" lang="en-IE" sz="16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0" u="none" strike="noStrike" kern="0" cap="none" spc="0" normalizeH="0" baseline="0" noProof="0" dirty="0">
                <a:ln>
                  <a:noFill/>
                </a:ln>
                <a:solidFill>
                  <a:srgbClr val="000000"/>
                </a:solidFill>
                <a:effectLst/>
                <a:uLnTx/>
                <a:uFillTx/>
                <a:latin typeface="Arial"/>
                <a:cs typeface="Arial"/>
                <a:sym typeface="Arial"/>
              </a:rPr>
              <a:t>The beneficiary must encode under the column ‘Own resources’ its own financial input to the programme, and under the column ‘Financial contribution’ the financial support coming from IPs (if applicable).</a:t>
            </a:r>
            <a:endParaRPr kumimoji="0" lang="en-IE" sz="16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0" u="none" strike="noStrike" kern="0" cap="none" spc="0" normalizeH="0" baseline="0" noProof="0" dirty="0">
                <a:ln>
                  <a:noFill/>
                </a:ln>
                <a:solidFill>
                  <a:srgbClr val="000000"/>
                </a:solidFill>
                <a:effectLst/>
                <a:uLnTx/>
                <a:uFillTx/>
                <a:latin typeface="Arial"/>
                <a:cs typeface="Arial"/>
                <a:sym typeface="Arial"/>
              </a:rPr>
              <a:t>The beneficiary must indicate for the APs – each in its relevant row - under the column ‘Financial contribution’ any financial support they intend to provide for the proposal;</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6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0" u="none" strike="noStrike" kern="0" cap="none" spc="0" normalizeH="0" baseline="0" noProof="0" dirty="0">
                <a:ln>
                  <a:noFill/>
                </a:ln>
                <a:solidFill>
                  <a:srgbClr val="000000"/>
                </a:solidFill>
                <a:effectLst/>
                <a:uLnTx/>
                <a:uFillTx/>
                <a:latin typeface="Arial"/>
                <a:cs typeface="Arial"/>
                <a:sym typeface="Arial"/>
              </a:rPr>
              <a:t>The values (per category and overall) introduced in </a:t>
            </a:r>
            <a:r>
              <a:rPr kumimoji="0" lang="en-GB" sz="1600" b="1" i="0" u="sng" strike="noStrike" kern="0" cap="none" spc="0" normalizeH="0" baseline="0" noProof="0" dirty="0">
                <a:ln>
                  <a:noFill/>
                </a:ln>
                <a:solidFill>
                  <a:srgbClr val="000000"/>
                </a:solidFill>
                <a:effectLst/>
                <a:uLnTx/>
                <a:uFillTx/>
                <a:latin typeface="Arial"/>
                <a:cs typeface="Arial"/>
                <a:sym typeface="Arial"/>
              </a:rPr>
              <a:t>Part A</a:t>
            </a:r>
            <a:r>
              <a:rPr kumimoji="0" lang="en-GB" sz="1600" b="0" i="0" u="none" strike="noStrike" kern="0" cap="none" spc="0" normalizeH="0" baseline="0" noProof="0" dirty="0">
                <a:ln>
                  <a:noFill/>
                </a:ln>
                <a:solidFill>
                  <a:srgbClr val="000000"/>
                </a:solidFill>
                <a:effectLst/>
                <a:uLnTx/>
                <a:uFillTx/>
                <a:latin typeface="Arial"/>
                <a:cs typeface="Arial"/>
                <a:sym typeface="Arial"/>
              </a:rPr>
              <a:t> must match exactly what is presented in </a:t>
            </a:r>
            <a:r>
              <a:rPr kumimoji="0" lang="en-GB" sz="1600" b="1" i="0" u="sng" strike="noStrike" kern="0" cap="none" spc="0" normalizeH="0" baseline="0" noProof="0" dirty="0">
                <a:ln>
                  <a:noFill/>
                </a:ln>
                <a:solidFill>
                  <a:srgbClr val="000000"/>
                </a:solidFill>
                <a:effectLst/>
                <a:uLnTx/>
                <a:uFillTx/>
                <a:latin typeface="Arial"/>
                <a:cs typeface="Arial"/>
                <a:sym typeface="Arial"/>
              </a:rPr>
              <a:t>Part B</a:t>
            </a:r>
            <a:r>
              <a:rPr kumimoji="0" lang="en-GB" sz="1600" b="0" i="0" u="none" strike="noStrike" kern="0" cap="none" spc="0" normalizeH="0" baseline="0" noProof="0" dirty="0">
                <a:ln>
                  <a:noFill/>
                </a:ln>
                <a:solidFill>
                  <a:srgbClr val="000000"/>
                </a:solidFill>
                <a:effectLst/>
                <a:uLnTx/>
                <a:uFillTx/>
                <a:latin typeface="Arial"/>
                <a:cs typeface="Arial"/>
                <a:sym typeface="Arial"/>
              </a:rPr>
              <a:t>.</a:t>
            </a:r>
            <a:endParaRPr kumimoji="0" lang="en-IE"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16" name="Arrow: Down 3">
            <a:extLst>
              <a:ext uri="{FF2B5EF4-FFF2-40B4-BE49-F238E27FC236}">
                <a16:creationId xmlns:a16="http://schemas.microsoft.com/office/drawing/2014/main" id="{DF18025B-F95B-D7BE-3C8C-0E81E813B3AC}"/>
              </a:ext>
            </a:extLst>
          </p:cNvPr>
          <p:cNvSpPr>
            <a:spLocks noChangeArrowheads="1"/>
          </p:cNvSpPr>
          <p:nvPr/>
        </p:nvSpPr>
        <p:spPr bwMode="auto">
          <a:xfrm>
            <a:off x="8501765" y="1325007"/>
            <a:ext cx="46037" cy="290512"/>
          </a:xfrm>
          <a:prstGeom prst="downArrow">
            <a:avLst>
              <a:gd name="adj1" fmla="val 50000"/>
              <a:gd name="adj2" fmla="val 49578"/>
            </a:avLst>
          </a:prstGeom>
          <a:solidFill>
            <a:srgbClr val="4F81BD"/>
          </a:solidFill>
          <a:ln w="25400">
            <a:solidFill>
              <a:srgbClr val="1C334E"/>
            </a:solid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33247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E995F19-4075-B5CA-E7F2-89722291C057}"/>
              </a:ext>
            </a:extLst>
          </p:cNvPr>
          <p:cNvGraphicFramePr>
            <a:graphicFrameLocks noGrp="1"/>
          </p:cNvGraphicFramePr>
          <p:nvPr/>
        </p:nvGraphicFramePr>
        <p:xfrm>
          <a:off x="244643" y="262273"/>
          <a:ext cx="6121667" cy="6010029"/>
        </p:xfrm>
        <a:graphic>
          <a:graphicData uri="http://schemas.openxmlformats.org/drawingml/2006/table">
            <a:tbl>
              <a:tblPr/>
              <a:tblGrid>
                <a:gridCol w="1146306">
                  <a:extLst>
                    <a:ext uri="{9D8B030D-6E8A-4147-A177-3AD203B41FA5}">
                      <a16:colId xmlns:a16="http://schemas.microsoft.com/office/drawing/2014/main" val="4218350177"/>
                    </a:ext>
                  </a:extLst>
                </a:gridCol>
                <a:gridCol w="973812">
                  <a:extLst>
                    <a:ext uri="{9D8B030D-6E8A-4147-A177-3AD203B41FA5}">
                      <a16:colId xmlns:a16="http://schemas.microsoft.com/office/drawing/2014/main" val="3805362141"/>
                    </a:ext>
                  </a:extLst>
                </a:gridCol>
                <a:gridCol w="776573">
                  <a:extLst>
                    <a:ext uri="{9D8B030D-6E8A-4147-A177-3AD203B41FA5}">
                      <a16:colId xmlns:a16="http://schemas.microsoft.com/office/drawing/2014/main" val="2369153046"/>
                    </a:ext>
                  </a:extLst>
                </a:gridCol>
                <a:gridCol w="1071397">
                  <a:extLst>
                    <a:ext uri="{9D8B030D-6E8A-4147-A177-3AD203B41FA5}">
                      <a16:colId xmlns:a16="http://schemas.microsoft.com/office/drawing/2014/main" val="1253013580"/>
                    </a:ext>
                  </a:extLst>
                </a:gridCol>
                <a:gridCol w="2153579">
                  <a:extLst>
                    <a:ext uri="{9D8B030D-6E8A-4147-A177-3AD203B41FA5}">
                      <a16:colId xmlns:a16="http://schemas.microsoft.com/office/drawing/2014/main" val="1512380009"/>
                    </a:ext>
                  </a:extLst>
                </a:gridCol>
              </a:tblGrid>
              <a:tr h="587142">
                <a:tc>
                  <a:txBody>
                    <a:bodyPr/>
                    <a:lstStyle/>
                    <a:p>
                      <a:pPr>
                        <a:spcAft>
                          <a:spcPts val="1200"/>
                        </a:spcAft>
                        <a:buNone/>
                      </a:pPr>
                      <a:r>
                        <a:rPr lang="en-GB" sz="1000" b="1">
                          <a:solidFill>
                            <a:srgbClr val="000000"/>
                          </a:solidFill>
                          <a:effectLst/>
                          <a:latin typeface="Times New Roman" panose="02020603050405020304" pitchFamily="18" charset="0"/>
                          <a:ea typeface="Times New Roman" panose="02020603050405020304" pitchFamily="18" charset="0"/>
                        </a:rPr>
                        <a:t>Cost categories</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spcAft>
                          <a:spcPts val="1200"/>
                        </a:spcAft>
                        <a:buNone/>
                      </a:pPr>
                      <a:r>
                        <a:rPr lang="en-IE" sz="1000" b="1">
                          <a:solidFill>
                            <a:srgbClr val="000000"/>
                          </a:solidFill>
                          <a:effectLst/>
                          <a:latin typeface="Times New Roman" panose="02020603050405020304" pitchFamily="18" charset="0"/>
                          <a:ea typeface="Times New Roman" panose="02020603050405020304" pitchFamily="18" charset="0"/>
                        </a:rPr>
                        <a:t>COFUND allowance = EU contribution (A)</a:t>
                      </a:r>
                      <a:endParaRPr lang="en-IE" sz="1000">
                        <a:effectLst/>
                        <a:latin typeface="Times New Roman" panose="02020603050405020304" pitchFamily="18" charset="0"/>
                        <a:ea typeface="Times New Roman" panose="02020603050405020304" pitchFamily="18" charset="0"/>
                      </a:endParaRPr>
                    </a:p>
                    <a:p>
                      <a:pPr>
                        <a:spcAft>
                          <a:spcPts val="1200"/>
                        </a:spcAft>
                        <a:buNone/>
                      </a:pPr>
                      <a:r>
                        <a:rPr lang="en-IE" sz="1000" b="1">
                          <a:solidFill>
                            <a:srgbClr val="000000"/>
                          </a:solidFill>
                          <a:effectLst/>
                          <a:latin typeface="Times New Roman" panose="02020603050405020304" pitchFamily="18" charset="0"/>
                          <a:ea typeface="Times New Roman" panose="02020603050405020304" pitchFamily="18" charset="0"/>
                        </a:rPr>
                        <a:t>(EUR/person-month)</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spcAft>
                          <a:spcPts val="1200"/>
                        </a:spcAft>
                        <a:buNone/>
                      </a:pPr>
                      <a:r>
                        <a:rPr lang="en-GB" sz="1000" b="1">
                          <a:solidFill>
                            <a:srgbClr val="000000"/>
                          </a:solidFill>
                          <a:effectLst/>
                          <a:latin typeface="Times New Roman" panose="02020603050405020304" pitchFamily="18" charset="0"/>
                          <a:ea typeface="Times New Roman" panose="02020603050405020304" pitchFamily="18" charset="0"/>
                        </a:rPr>
                        <a:t>Own resources = provided by the Beneficiary (B)</a:t>
                      </a:r>
                      <a:endParaRPr lang="en-IE" sz="1000">
                        <a:effectLst/>
                        <a:latin typeface="Times New Roman" panose="02020603050405020304" pitchFamily="18" charset="0"/>
                        <a:ea typeface="Times New Roman" panose="02020603050405020304" pitchFamily="18" charset="0"/>
                      </a:endParaRPr>
                    </a:p>
                    <a:p>
                      <a:pPr>
                        <a:spcAft>
                          <a:spcPts val="1200"/>
                        </a:spcAft>
                        <a:buNone/>
                      </a:pPr>
                      <a:r>
                        <a:rPr lang="en-GB" sz="1000" b="1">
                          <a:solidFill>
                            <a:srgbClr val="000000"/>
                          </a:solidFill>
                          <a:effectLst/>
                          <a:latin typeface="Times New Roman" panose="02020603050405020304" pitchFamily="18" charset="0"/>
                          <a:ea typeface="Times New Roman" panose="02020603050405020304" pitchFamily="18" charset="0"/>
                        </a:rPr>
                        <a:t>(EUR/person-month)</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spcAft>
                          <a:spcPts val="1200"/>
                        </a:spcAft>
                        <a:buNone/>
                      </a:pPr>
                      <a:r>
                        <a:rPr lang="en-GB" sz="1000" b="1">
                          <a:solidFill>
                            <a:srgbClr val="000000"/>
                          </a:solidFill>
                          <a:effectLst/>
                          <a:latin typeface="Times New Roman" panose="02020603050405020304" pitchFamily="18" charset="0"/>
                          <a:ea typeface="Times New Roman" panose="02020603050405020304" pitchFamily="18" charset="0"/>
                        </a:rPr>
                        <a:t>Financial contribution = provided by the Implementing/Associated Partners - if applicable (C)</a:t>
                      </a:r>
                      <a:endParaRPr lang="en-IE" sz="1000">
                        <a:effectLst/>
                        <a:latin typeface="Times New Roman" panose="02020603050405020304" pitchFamily="18" charset="0"/>
                        <a:ea typeface="Times New Roman" panose="02020603050405020304" pitchFamily="18" charset="0"/>
                      </a:endParaRPr>
                    </a:p>
                    <a:p>
                      <a:pPr>
                        <a:spcAft>
                          <a:spcPts val="1200"/>
                        </a:spcAft>
                        <a:buNone/>
                      </a:pPr>
                      <a:r>
                        <a:rPr lang="en-GB" sz="1000" b="1">
                          <a:solidFill>
                            <a:srgbClr val="000000"/>
                          </a:solidFill>
                          <a:effectLst/>
                          <a:latin typeface="Times New Roman" panose="02020603050405020304" pitchFamily="18" charset="0"/>
                          <a:ea typeface="Times New Roman" panose="02020603050405020304" pitchFamily="18" charset="0"/>
                        </a:rPr>
                        <a:t>(EUR/person-month)</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spcAft>
                          <a:spcPts val="1200"/>
                        </a:spcAft>
                        <a:buNone/>
                      </a:pPr>
                      <a:r>
                        <a:rPr lang="en-GB" sz="1000" b="1" dirty="0">
                          <a:solidFill>
                            <a:srgbClr val="000000"/>
                          </a:solidFill>
                          <a:effectLst/>
                          <a:latin typeface="Times New Roman" panose="02020603050405020304" pitchFamily="18" charset="0"/>
                          <a:ea typeface="Times New Roman" panose="02020603050405020304" pitchFamily="18" charset="0"/>
                        </a:rPr>
                        <a:t>Total cost = COFUND allowance + Own resources + Financial contribution (A+B+C)</a:t>
                      </a:r>
                      <a:endParaRPr lang="en-IE" sz="1000" dirty="0">
                        <a:effectLst/>
                        <a:latin typeface="Times New Roman" panose="02020603050405020304" pitchFamily="18" charset="0"/>
                        <a:ea typeface="Times New Roman" panose="02020603050405020304" pitchFamily="18" charset="0"/>
                      </a:endParaRPr>
                    </a:p>
                    <a:p>
                      <a:pPr>
                        <a:spcAft>
                          <a:spcPts val="1200"/>
                        </a:spcAft>
                        <a:buNone/>
                      </a:pPr>
                      <a:r>
                        <a:rPr lang="en-GB" sz="1000" b="1" dirty="0">
                          <a:solidFill>
                            <a:srgbClr val="000000"/>
                          </a:solidFill>
                          <a:effectLst/>
                          <a:latin typeface="Times New Roman" panose="02020603050405020304" pitchFamily="18" charset="0"/>
                          <a:ea typeface="Times New Roman" panose="02020603050405020304" pitchFamily="18" charset="0"/>
                        </a:rPr>
                        <a:t>(EUR/person-month) </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extLst>
                  <a:ext uri="{0D108BD9-81ED-4DB2-BD59-A6C34878D82A}">
                    <a16:rowId xmlns:a16="http://schemas.microsoft.com/office/drawing/2014/main" val="203186009"/>
                  </a:ext>
                </a:extLst>
              </a:tr>
              <a:tr h="178513">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Remuneration*</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67484515"/>
                  </a:ext>
                </a:extLst>
              </a:tr>
              <a:tr h="351752">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Mobility allowance***</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91142787"/>
                  </a:ext>
                </a:extLst>
              </a:tr>
              <a:tr h="267771">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Family allowance***</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 </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71256704"/>
                  </a:ext>
                </a:extLst>
              </a:tr>
              <a:tr h="267771">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Travel allowance***</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 </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18899493"/>
                  </a:ext>
                </a:extLst>
              </a:tr>
              <a:tr h="178513">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Research costs***</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 </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39011357"/>
                  </a:ext>
                </a:extLst>
              </a:tr>
              <a:tr h="267771">
                <a:tc>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Other (training, etc.) ***</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 </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68527676"/>
                  </a:ext>
                </a:extLst>
              </a:tr>
              <a:tr h="178513">
                <a:tc>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Management costs ***</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 </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64671149"/>
                  </a:ext>
                </a:extLst>
              </a:tr>
              <a:tr h="178513">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Indirect costs***</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 </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51529312"/>
                  </a:ext>
                </a:extLst>
              </a:tr>
              <a:tr h="624798">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Total amount of COFUND allowance = the sum of the above categories</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3 500 (for Doctoral)</a:t>
                      </a:r>
                      <a:endParaRPr lang="en-IE" sz="1000">
                        <a:effectLst/>
                        <a:latin typeface="Times New Roman" panose="02020603050405020304" pitchFamily="18" charset="0"/>
                        <a:ea typeface="Times New Roman" panose="02020603050405020304" pitchFamily="18" charset="0"/>
                      </a:endParaRPr>
                    </a:p>
                    <a:p>
                      <a:pPr>
                        <a:spcAft>
                          <a:spcPts val="1200"/>
                        </a:spcAft>
                        <a:buNone/>
                      </a:pPr>
                      <a:r>
                        <a:rPr lang="en-GB" sz="1000" b="1">
                          <a:effectLst/>
                          <a:latin typeface="Times New Roman" panose="02020603050405020304" pitchFamily="18" charset="0"/>
                          <a:ea typeface="Times New Roman" panose="02020603050405020304" pitchFamily="18" charset="0"/>
                        </a:rPr>
                        <a:t>4 980 (for Postdoctoral)****</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3">
                  <a:txBody>
                    <a:bodyPr/>
                    <a:lstStyle/>
                    <a:p>
                      <a:pPr>
                        <a:spcAft>
                          <a:spcPts val="1200"/>
                        </a:spcAft>
                        <a:buNone/>
                      </a:pPr>
                      <a:r>
                        <a:rPr lang="en-GB" sz="400" b="1" dirty="0">
                          <a:effectLst/>
                          <a:latin typeface="Times New Roman" panose="02020603050405020304" pitchFamily="18" charset="0"/>
                          <a:ea typeface="Times New Roman" panose="02020603050405020304" pitchFamily="18" charset="0"/>
                        </a:rPr>
                        <a:t> </a:t>
                      </a:r>
                      <a:endParaRPr lang="en-IE" sz="5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IE"/>
                    </a:p>
                  </a:txBody>
                  <a:tcPr/>
                </a:tc>
                <a:tc hMerge="1">
                  <a:txBody>
                    <a:bodyPr/>
                    <a:lstStyle/>
                    <a:p>
                      <a:endParaRPr lang="en-IE"/>
                    </a:p>
                  </a:txBody>
                  <a:tcPr/>
                </a:tc>
                <a:extLst>
                  <a:ext uri="{0D108BD9-81ED-4DB2-BD59-A6C34878D82A}">
                    <a16:rowId xmlns:a16="http://schemas.microsoft.com/office/drawing/2014/main" val="2449991284"/>
                  </a:ext>
                </a:extLst>
              </a:tr>
              <a:tr h="178513">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Number of fellows</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 </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IE"/>
                    </a:p>
                  </a:txBody>
                  <a:tcPr/>
                </a:tc>
                <a:tc hMerge="1">
                  <a:txBody>
                    <a:bodyPr/>
                    <a:lstStyle/>
                    <a:p>
                      <a:endParaRPr lang="en-IE"/>
                    </a:p>
                  </a:txBody>
                  <a:tcPr/>
                </a:tc>
                <a:tc hMerge="1">
                  <a:txBody>
                    <a:bodyPr/>
                    <a:lstStyle/>
                    <a:p>
                      <a:endParaRPr lang="en-IE"/>
                    </a:p>
                  </a:txBody>
                  <a:tcPr/>
                </a:tc>
                <a:extLst>
                  <a:ext uri="{0D108BD9-81ED-4DB2-BD59-A6C34878D82A}">
                    <a16:rowId xmlns:a16="http://schemas.microsoft.com/office/drawing/2014/main" val="1042526016"/>
                  </a:ext>
                </a:extLst>
              </a:tr>
              <a:tr h="357027">
                <a:tc>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Number of recruitment month/fellow</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4">
                  <a:txBody>
                    <a:bodyPr/>
                    <a:lstStyle/>
                    <a:p>
                      <a:pPr>
                        <a:spcAft>
                          <a:spcPts val="1200"/>
                        </a:spcAft>
                        <a:buNone/>
                      </a:pPr>
                      <a:r>
                        <a:rPr lang="en-GB" sz="1000" b="1">
                          <a:effectLst/>
                          <a:latin typeface="Times New Roman" panose="02020603050405020304" pitchFamily="18" charset="0"/>
                          <a:ea typeface="Times New Roman" panose="02020603050405020304" pitchFamily="18" charset="0"/>
                        </a:rPr>
                        <a:t> </a:t>
                      </a:r>
                      <a:endParaRPr lang="en-IE" sz="10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IE"/>
                    </a:p>
                  </a:txBody>
                  <a:tcPr/>
                </a:tc>
                <a:tc hMerge="1">
                  <a:txBody>
                    <a:bodyPr/>
                    <a:lstStyle/>
                    <a:p>
                      <a:endParaRPr lang="en-IE"/>
                    </a:p>
                  </a:txBody>
                  <a:tcPr/>
                </a:tc>
                <a:tc hMerge="1">
                  <a:txBody>
                    <a:bodyPr/>
                    <a:lstStyle/>
                    <a:p>
                      <a:endParaRPr lang="en-IE"/>
                    </a:p>
                  </a:txBody>
                  <a:tcPr/>
                </a:tc>
                <a:extLst>
                  <a:ext uri="{0D108BD9-81ED-4DB2-BD59-A6C34878D82A}">
                    <a16:rowId xmlns:a16="http://schemas.microsoft.com/office/drawing/2014/main" val="3421625751"/>
                  </a:ext>
                </a:extLst>
              </a:tr>
              <a:tr h="981825">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TOTAL</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1000" b="1" dirty="0">
                          <a:effectLst/>
                          <a:latin typeface="Times New Roman" panose="02020603050405020304" pitchFamily="18" charset="0"/>
                          <a:ea typeface="Times New Roman" panose="02020603050405020304" pitchFamily="18" charset="0"/>
                        </a:rPr>
                        <a:t>EUR 3 500 / 4 980  </a:t>
                      </a:r>
                      <a:r>
                        <a:rPr lang="en-GB" sz="1000" dirty="0">
                          <a:effectLst/>
                          <a:latin typeface="Times New Roman" panose="02020603050405020304" pitchFamily="18" charset="0"/>
                          <a:ea typeface="Times New Roman" panose="02020603050405020304" pitchFamily="18" charset="0"/>
                        </a:rPr>
                        <a:t>x</a:t>
                      </a:r>
                      <a:r>
                        <a:rPr lang="en-GB" sz="1000" b="1" dirty="0">
                          <a:effectLst/>
                          <a:latin typeface="Times New Roman" panose="02020603050405020304" pitchFamily="18" charset="0"/>
                          <a:ea typeface="Times New Roman" panose="02020603050405020304" pitchFamily="18" charset="0"/>
                        </a:rPr>
                        <a:t> number of fellows  </a:t>
                      </a:r>
                      <a:r>
                        <a:rPr lang="en-GB" sz="1000" dirty="0">
                          <a:effectLst/>
                          <a:latin typeface="Times New Roman" panose="02020603050405020304" pitchFamily="18" charset="0"/>
                          <a:ea typeface="Times New Roman" panose="02020603050405020304" pitchFamily="18" charset="0"/>
                        </a:rPr>
                        <a:t>x</a:t>
                      </a:r>
                      <a:r>
                        <a:rPr lang="en-GB" sz="1000" b="1" dirty="0">
                          <a:effectLst/>
                          <a:latin typeface="Times New Roman" panose="02020603050405020304" pitchFamily="18" charset="0"/>
                          <a:ea typeface="Times New Roman" panose="02020603050405020304" pitchFamily="18" charset="0"/>
                        </a:rPr>
                        <a:t> number of recruitment month/fellow</a:t>
                      </a:r>
                      <a:endParaRPr lang="en-IE" sz="10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a:effectLst/>
                          <a:latin typeface="Times New Roman" panose="02020603050405020304" pitchFamily="18" charset="0"/>
                          <a:ea typeface="Times New Roman" panose="02020603050405020304" pitchFamily="18" charset="0"/>
                        </a:rPr>
                        <a:t> </a:t>
                      </a:r>
                      <a:endParaRPr lang="en-IE" sz="50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1200"/>
                        </a:spcAft>
                        <a:buNone/>
                      </a:pPr>
                      <a:r>
                        <a:rPr lang="en-GB" sz="400" b="1" dirty="0">
                          <a:effectLst/>
                          <a:latin typeface="Times New Roman" panose="02020603050405020304" pitchFamily="18" charset="0"/>
                          <a:ea typeface="Times New Roman" panose="02020603050405020304" pitchFamily="18" charset="0"/>
                        </a:rPr>
                        <a:t> </a:t>
                      </a:r>
                      <a:endParaRPr lang="en-IE" sz="500" dirty="0">
                        <a:effectLst/>
                        <a:latin typeface="Times New Roman" panose="02020603050405020304" pitchFamily="18" charset="0"/>
                        <a:ea typeface="Times New Roman" panose="02020603050405020304" pitchFamily="18" charset="0"/>
                      </a:endParaRPr>
                    </a:p>
                  </a:txBody>
                  <a:tcPr marL="27384" marR="273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441634"/>
                  </a:ext>
                </a:extLst>
              </a:tr>
            </a:tbl>
          </a:graphicData>
        </a:graphic>
      </p:graphicFrame>
      <p:sp>
        <p:nvSpPr>
          <p:cNvPr id="9" name="TextBox 8">
            <a:extLst>
              <a:ext uri="{FF2B5EF4-FFF2-40B4-BE49-F238E27FC236}">
                <a16:creationId xmlns:a16="http://schemas.microsoft.com/office/drawing/2014/main" id="{A5281E59-55AB-639A-00A7-9DE946337BA3}"/>
              </a:ext>
            </a:extLst>
          </p:cNvPr>
          <p:cNvSpPr txBox="1"/>
          <p:nvPr/>
        </p:nvSpPr>
        <p:spPr>
          <a:xfrm>
            <a:off x="6766561" y="1876926"/>
            <a:ext cx="4466122" cy="39703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000000"/>
                </a:solidFill>
                <a:effectLst/>
                <a:uLnTx/>
                <a:uFillTx/>
                <a:latin typeface="Arial"/>
                <a:cs typeface="Arial"/>
                <a:sym typeface="Arial"/>
              </a:rPr>
              <a:t>*The monthly gross remuneration, i.e. salaries, social security contributions, taxes and other costs or compulsory deductions under national legislation linked to in the remuneration;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IE" sz="1400" b="0" i="0" u="none" strike="noStrike" kern="0" cap="none" spc="0" normalizeH="0" baseline="0" noProof="0" dirty="0">
                <a:ln>
                  <a:noFill/>
                </a:ln>
                <a:solidFill>
                  <a:srgbClr val="000000"/>
                </a:solidFill>
                <a:effectLst/>
                <a:uLnTx/>
                <a:uFillTx/>
                <a:latin typeface="Arial"/>
                <a:cs typeface="Arial"/>
                <a:sym typeface="Arial"/>
              </a:rPr>
              <a:t>**</a:t>
            </a:r>
            <a:r>
              <a:rPr kumimoji="0" lang="en-GB" sz="1400" b="0" i="0" u="none" strike="noStrike" kern="0" cap="none" spc="0" normalizeH="0" baseline="0" noProof="0" dirty="0">
                <a:ln>
                  <a:noFill/>
                </a:ln>
                <a:solidFill>
                  <a:srgbClr val="000000"/>
                </a:solidFill>
                <a:effectLst/>
                <a:uLnTx/>
                <a:uFillTx/>
                <a:latin typeface="Arial"/>
                <a:cs typeface="Arial"/>
                <a:sym typeface="Arial"/>
              </a:rPr>
              <a:t>The monthly gross remuneration and the mobility costs must be: not lower than EUR 3500 for Doctoral fellows and not lower than EUR 4980 for Postdoctoral fellows (50% of these amounts in case of fixed-amount fellowships);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E"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IE" sz="1400" b="0" i="0" u="none" strike="noStrike" kern="0" cap="none" spc="0" normalizeH="0" baseline="0" noProof="0" dirty="0">
                <a:ln>
                  <a:noFill/>
                </a:ln>
                <a:solidFill>
                  <a:srgbClr val="000000"/>
                </a:solidFill>
                <a:effectLst/>
                <a:uLnTx/>
                <a:uFillTx/>
                <a:latin typeface="Arial"/>
                <a:cs typeface="Arial"/>
                <a:sym typeface="Arial"/>
              </a:rPr>
              <a:t>***</a:t>
            </a:r>
            <a:r>
              <a:rPr kumimoji="0" lang="en-GB" sz="1400" b="0" i="0" u="none" strike="noStrike" kern="0" cap="none" spc="0" normalizeH="0" baseline="0" noProof="0" dirty="0">
                <a:ln>
                  <a:noFill/>
                </a:ln>
                <a:solidFill>
                  <a:srgbClr val="000000"/>
                </a:solidFill>
                <a:effectLst/>
                <a:uLnTx/>
                <a:uFillTx/>
                <a:latin typeface="Arial"/>
                <a:cs typeface="Arial"/>
                <a:sym typeface="Arial"/>
              </a:rPr>
              <a:t>If applicable, delete otherwise. Other lines can be included for categories not shown in the template above;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000000"/>
                </a:solidFill>
                <a:effectLst/>
                <a:uLnTx/>
                <a:uFillTx/>
                <a:latin typeface="Arial"/>
                <a:cs typeface="Arial"/>
                <a:sym typeface="Arial"/>
              </a:rPr>
              <a:t>****Choose the applicable rate according to the type of programme and delete the other. In case of fixed- amount fellowships the rates will be 50%.</a:t>
            </a:r>
            <a:endParaRPr kumimoji="0" lang="en-IE"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16" name="TextBox 15">
            <a:extLst>
              <a:ext uri="{FF2B5EF4-FFF2-40B4-BE49-F238E27FC236}">
                <a16:creationId xmlns:a16="http://schemas.microsoft.com/office/drawing/2014/main" id="{1040F377-6423-A194-4378-142139B92A2E}"/>
              </a:ext>
            </a:extLst>
          </p:cNvPr>
          <p:cNvSpPr txBox="1"/>
          <p:nvPr/>
        </p:nvSpPr>
        <p:spPr>
          <a:xfrm>
            <a:off x="6766561" y="287481"/>
            <a:ext cx="6097604"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BE" sz="4400" b="0" i="0" u="none" strike="noStrike" kern="1200" cap="none" spc="0" normalizeH="0" baseline="0" noProof="0" dirty="0">
                <a:ln>
                  <a:noFill/>
                </a:ln>
                <a:solidFill>
                  <a:srgbClr val="003399"/>
                </a:solidFill>
                <a:effectLst/>
                <a:uLnTx/>
                <a:uFillTx/>
                <a:latin typeface="Arial"/>
                <a:ea typeface="+mj-ea"/>
                <a:cs typeface="Arial"/>
                <a:sym typeface="Arial"/>
              </a:rPr>
              <a:t>COFUND Budget – Part B</a:t>
            </a:r>
            <a:endParaRPr kumimoji="0" lang="en-IE" sz="4400" b="0" i="0" u="none" strike="noStrike" kern="1200" cap="none" spc="0" normalizeH="0" baseline="0" noProof="0" dirty="0">
              <a:ln>
                <a:noFill/>
              </a:ln>
              <a:solidFill>
                <a:srgbClr val="003399"/>
              </a:solidFill>
              <a:effectLst/>
              <a:uLnTx/>
              <a:uFillTx/>
              <a:latin typeface="Arial"/>
              <a:ea typeface="+mj-ea"/>
              <a:cs typeface="Arial"/>
              <a:sym typeface="Arial"/>
            </a:endParaRPr>
          </a:p>
        </p:txBody>
      </p:sp>
    </p:spTree>
    <p:extLst>
      <p:ext uri="{BB962C8B-B14F-4D97-AF65-F5344CB8AC3E}">
        <p14:creationId xmlns:p14="http://schemas.microsoft.com/office/powerpoint/2010/main" val="4134428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4BD36-D16D-3795-16F8-2C6630A112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9C5EA6-ACCD-D314-A4C6-BD99EC13BFC8}"/>
              </a:ext>
            </a:extLst>
          </p:cNvPr>
          <p:cNvSpPr>
            <a:spLocks noGrp="1"/>
          </p:cNvSpPr>
          <p:nvPr>
            <p:ph type="title"/>
          </p:nvPr>
        </p:nvSpPr>
        <p:spPr/>
        <p:txBody>
          <a:bodyPr/>
          <a:lstStyle/>
          <a:p>
            <a:r>
              <a:rPr lang="en-IE" sz="3600" dirty="0"/>
              <a:t>I. COFUND </a:t>
            </a:r>
            <a:r>
              <a:rPr lang="en-IE" sz="3600" dirty="0">
                <a:solidFill>
                  <a:srgbClr val="FF0000"/>
                </a:solidFill>
              </a:rPr>
              <a:t>RED FLAGS </a:t>
            </a:r>
            <a:r>
              <a:rPr lang="en-IE" sz="3600" dirty="0"/>
              <a:t>- selection committees</a:t>
            </a:r>
          </a:p>
        </p:txBody>
      </p:sp>
      <p:graphicFrame>
        <p:nvGraphicFramePr>
          <p:cNvPr id="4" name="Content Placeholder 3">
            <a:extLst>
              <a:ext uri="{FF2B5EF4-FFF2-40B4-BE49-F238E27FC236}">
                <a16:creationId xmlns:a16="http://schemas.microsoft.com/office/drawing/2014/main" id="{30C811AC-6DA2-88C0-B4DD-43E537D5FDF6}"/>
              </a:ext>
            </a:extLst>
          </p:cNvPr>
          <p:cNvGraphicFramePr>
            <a:graphicFrameLocks noGrp="1"/>
          </p:cNvGraphicFramePr>
          <p:nvPr>
            <p:ph idx="1"/>
            <p:extLst>
              <p:ext uri="{D42A27DB-BD31-4B8C-83A1-F6EECF244321}">
                <p14:modId xmlns:p14="http://schemas.microsoft.com/office/powerpoint/2010/main" val="1188919451"/>
              </p:ext>
            </p:extLst>
          </p:nvPr>
        </p:nvGraphicFramePr>
        <p:xfrm>
          <a:off x="838200" y="1435261"/>
          <a:ext cx="10515600" cy="44678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906947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3ED79-DF90-3A2C-7FD2-C4F010B0E3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8DA51C-887F-1879-D973-6748E3402831}"/>
              </a:ext>
            </a:extLst>
          </p:cNvPr>
          <p:cNvSpPr>
            <a:spLocks noGrp="1"/>
          </p:cNvSpPr>
          <p:nvPr>
            <p:ph type="title"/>
          </p:nvPr>
        </p:nvSpPr>
        <p:spPr/>
        <p:txBody>
          <a:bodyPr/>
          <a:lstStyle/>
          <a:p>
            <a:r>
              <a:rPr lang="fr-BE" sz="3600" dirty="0"/>
              <a:t>II. COFUND </a:t>
            </a:r>
            <a:r>
              <a:rPr lang="fr-BE" sz="3600" dirty="0">
                <a:solidFill>
                  <a:srgbClr val="FF0000"/>
                </a:solidFill>
              </a:rPr>
              <a:t>RED FLAGS </a:t>
            </a:r>
            <a:r>
              <a:rPr lang="fr-BE" sz="3600" dirty="0"/>
              <a:t>– supervision arrangements</a:t>
            </a:r>
            <a:endParaRPr lang="en-IE" sz="3600" dirty="0"/>
          </a:p>
        </p:txBody>
      </p:sp>
      <p:graphicFrame>
        <p:nvGraphicFramePr>
          <p:cNvPr id="6" name="Content Placeholder 5">
            <a:extLst>
              <a:ext uri="{FF2B5EF4-FFF2-40B4-BE49-F238E27FC236}">
                <a16:creationId xmlns:a16="http://schemas.microsoft.com/office/drawing/2014/main" id="{87F67D6F-0AB5-546A-4AE9-46BEBD17138F}"/>
              </a:ext>
            </a:extLst>
          </p:cNvPr>
          <p:cNvGraphicFramePr>
            <a:graphicFrameLocks noGrp="1"/>
          </p:cNvGraphicFramePr>
          <p:nvPr>
            <p:ph idx="1"/>
            <p:extLst>
              <p:ext uri="{D42A27DB-BD31-4B8C-83A1-F6EECF244321}">
                <p14:modId xmlns:p14="http://schemas.microsoft.com/office/powerpoint/2010/main" val="2777353811"/>
              </p:ext>
            </p:extLst>
          </p:nvPr>
        </p:nvGraphicFramePr>
        <p:xfrm>
          <a:off x="838200" y="1825625"/>
          <a:ext cx="10515600" cy="36384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7FBCC4EE-5700-33D6-B4EB-3EA52BDACC1A}"/>
              </a:ext>
            </a:extLst>
          </p:cNvPr>
          <p:cNvSpPr txBox="1"/>
          <p:nvPr/>
        </p:nvSpPr>
        <p:spPr>
          <a:xfrm>
            <a:off x="1139339" y="5686974"/>
            <a:ext cx="9086116" cy="461665"/>
          </a:xfrm>
          <a:prstGeom prst="rect">
            <a:avLst/>
          </a:prstGeom>
          <a:solidFill>
            <a:schemeClr val="bg1">
              <a:lumMod val="75000"/>
            </a:schemeClr>
          </a:solidFill>
        </p:spPr>
        <p:txBody>
          <a:bodyPr wrap="square">
            <a:spAutoFit/>
          </a:bodyPr>
          <a:lstStyle/>
          <a:p>
            <a:pPr marL="0" indent="0">
              <a:buNone/>
            </a:pPr>
            <a:r>
              <a:rPr lang="en-IE" sz="2400" b="1" dirty="0">
                <a:solidFill>
                  <a:srgbClr val="FF0000"/>
                </a:solidFill>
                <a:latin typeface="+mj-lt"/>
                <a:ea typeface="Verdana" panose="020B0604030504040204" pitchFamily="34" charset="0"/>
              </a:rPr>
              <a:t>NO ROLE </a:t>
            </a:r>
            <a:r>
              <a:rPr lang="en-IE" sz="2400" dirty="0">
                <a:latin typeface="+mj-lt"/>
                <a:ea typeface="Verdana" panose="020B0604030504040204" pitchFamily="34" charset="0"/>
              </a:rPr>
              <a:t>for supervisors in the selection/recruitment process</a:t>
            </a:r>
          </a:p>
        </p:txBody>
      </p:sp>
    </p:spTree>
    <p:extLst>
      <p:ext uri="{BB962C8B-B14F-4D97-AF65-F5344CB8AC3E}">
        <p14:creationId xmlns:p14="http://schemas.microsoft.com/office/powerpoint/2010/main" val="32413080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186CA3-D311-D05F-1DEE-01780FA996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E5378F-6DCF-2285-A34A-221F7AF4A46E}"/>
              </a:ext>
            </a:extLst>
          </p:cNvPr>
          <p:cNvSpPr>
            <a:spLocks noGrp="1"/>
          </p:cNvSpPr>
          <p:nvPr>
            <p:ph type="title"/>
          </p:nvPr>
        </p:nvSpPr>
        <p:spPr/>
        <p:txBody>
          <a:bodyPr/>
          <a:lstStyle/>
          <a:p>
            <a:r>
              <a:rPr lang="fr-BE" sz="3600" dirty="0"/>
              <a:t>III. COFUND </a:t>
            </a:r>
            <a:r>
              <a:rPr lang="fr-BE" sz="3600" dirty="0">
                <a:solidFill>
                  <a:srgbClr val="FF0000"/>
                </a:solidFill>
              </a:rPr>
              <a:t>RED FLAGS </a:t>
            </a:r>
            <a:r>
              <a:rPr lang="fr-BE" sz="3600" dirty="0"/>
              <a:t>– </a:t>
            </a:r>
            <a:r>
              <a:rPr lang="fr-BE" sz="3600" dirty="0" err="1"/>
              <a:t>underpayment</a:t>
            </a:r>
            <a:r>
              <a:rPr lang="fr-BE" sz="3600" dirty="0"/>
              <a:t> of </a:t>
            </a:r>
            <a:r>
              <a:rPr lang="fr-BE" sz="3600" dirty="0" err="1"/>
              <a:t>fellows</a:t>
            </a:r>
            <a:endParaRPr lang="en-IE" sz="3600" dirty="0"/>
          </a:p>
        </p:txBody>
      </p:sp>
      <p:sp>
        <p:nvSpPr>
          <p:cNvPr id="3" name="Content Placeholder 2">
            <a:extLst>
              <a:ext uri="{FF2B5EF4-FFF2-40B4-BE49-F238E27FC236}">
                <a16:creationId xmlns:a16="http://schemas.microsoft.com/office/drawing/2014/main" id="{88A51787-18F8-22BE-EA6D-858EADDD31ED}"/>
              </a:ext>
            </a:extLst>
          </p:cNvPr>
          <p:cNvSpPr>
            <a:spLocks noGrp="1"/>
          </p:cNvSpPr>
          <p:nvPr>
            <p:ph idx="1"/>
          </p:nvPr>
        </p:nvSpPr>
        <p:spPr/>
        <p:txBody>
          <a:bodyPr>
            <a:normAutofit/>
          </a:bodyPr>
          <a:lstStyle/>
          <a:p>
            <a:r>
              <a:rPr lang="en-GB" dirty="0"/>
              <a:t>The monthly </a:t>
            </a:r>
            <a:r>
              <a:rPr lang="en-GB" b="1" dirty="0"/>
              <a:t>gross remuneration</a:t>
            </a:r>
            <a:r>
              <a:rPr lang="en-GB" dirty="0"/>
              <a:t>, i.e. salaries, social security contributions, taxes and other costs or compulsory deductions under national legislation linked to in the remuneration, </a:t>
            </a:r>
            <a:r>
              <a:rPr lang="en-GB" b="1" dirty="0"/>
              <a:t>and the mobility costs </a:t>
            </a:r>
            <a:r>
              <a:rPr lang="en-GB" dirty="0"/>
              <a:t>for the benefit of the researchers must be:</a:t>
            </a:r>
            <a:endParaRPr lang="en-IE" dirty="0"/>
          </a:p>
        </p:txBody>
      </p:sp>
      <p:graphicFrame>
        <p:nvGraphicFramePr>
          <p:cNvPr id="6" name="Diagram 5">
            <a:extLst>
              <a:ext uri="{FF2B5EF4-FFF2-40B4-BE49-F238E27FC236}">
                <a16:creationId xmlns:a16="http://schemas.microsoft.com/office/drawing/2014/main" id="{DC4321D9-A770-AC50-85FA-DFD546721FB4}"/>
              </a:ext>
            </a:extLst>
          </p:cNvPr>
          <p:cNvGraphicFramePr/>
          <p:nvPr>
            <p:extLst>
              <p:ext uri="{D42A27DB-BD31-4B8C-83A1-F6EECF244321}">
                <p14:modId xmlns:p14="http://schemas.microsoft.com/office/powerpoint/2010/main" val="798912145"/>
              </p:ext>
            </p:extLst>
          </p:nvPr>
        </p:nvGraphicFramePr>
        <p:xfrm>
          <a:off x="1052878" y="3155774"/>
          <a:ext cx="9849583" cy="26207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4301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29DDD-90C7-93DF-9B63-7AE475422ABE}"/>
              </a:ext>
            </a:extLst>
          </p:cNvPr>
          <p:cNvSpPr>
            <a:spLocks noGrp="1"/>
          </p:cNvSpPr>
          <p:nvPr>
            <p:ph type="title"/>
          </p:nvPr>
        </p:nvSpPr>
        <p:spPr/>
        <p:txBody>
          <a:bodyPr/>
          <a:lstStyle/>
          <a:p>
            <a:r>
              <a:rPr lang="en-GB" dirty="0"/>
              <a:t>What is MSCA COFUND?</a:t>
            </a:r>
          </a:p>
        </p:txBody>
      </p:sp>
      <p:graphicFrame>
        <p:nvGraphicFramePr>
          <p:cNvPr id="16" name="Content Placeholder 15">
            <a:extLst>
              <a:ext uri="{FF2B5EF4-FFF2-40B4-BE49-F238E27FC236}">
                <a16:creationId xmlns:a16="http://schemas.microsoft.com/office/drawing/2014/main" id="{BE470FFE-FA78-A8E9-0F84-01B8236D0A11}"/>
              </a:ext>
            </a:extLst>
          </p:cNvPr>
          <p:cNvGraphicFramePr>
            <a:graphicFrameLocks noGrp="1"/>
          </p:cNvGraphicFramePr>
          <p:nvPr>
            <p:ph idx="1"/>
            <p:extLst>
              <p:ext uri="{D42A27DB-BD31-4B8C-83A1-F6EECF244321}">
                <p14:modId xmlns:p14="http://schemas.microsoft.com/office/powerpoint/2010/main" val="4027037530"/>
              </p:ext>
            </p:extLst>
          </p:nvPr>
        </p:nvGraphicFramePr>
        <p:xfrm>
          <a:off x="838200" y="1825625"/>
          <a:ext cx="10515600" cy="36384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3756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903B0-468D-65B7-E789-C73C4A6E96CA}"/>
            </a:ext>
          </a:extLst>
        </p:cNvPr>
        <p:cNvGrpSpPr/>
        <p:nvPr/>
      </p:nvGrpSpPr>
      <p:grpSpPr>
        <a:xfrm>
          <a:off x="0" y="0"/>
          <a:ext cx="0" cy="0"/>
          <a:chOff x="0" y="0"/>
          <a:chExt cx="0" cy="0"/>
        </a:xfrm>
      </p:grpSpPr>
      <p:pic>
        <p:nvPicPr>
          <p:cNvPr id="7" name="Picture Placeholder 7" descr="A robot hand touching a finger&#10;&#10;AI-generated content may be incorrect.">
            <a:extLst>
              <a:ext uri="{FF2B5EF4-FFF2-40B4-BE49-F238E27FC236}">
                <a16:creationId xmlns:a16="http://schemas.microsoft.com/office/drawing/2014/main" id="{6B2D2E49-C618-15C6-A0BF-2E4A5489C2B1}"/>
              </a:ext>
            </a:extLst>
          </p:cNvPr>
          <p:cNvPicPr>
            <a:picLocks noGrp="1" noChangeAspect="1"/>
          </p:cNvPicPr>
          <p:nvPr>
            <p:ph type="pic" idx="2"/>
          </p:nvPr>
        </p:nvPicPr>
        <p:blipFill>
          <a:blip r:embed="rId2"/>
          <a:srcRect l="2923" r="2923"/>
          <a:stretch>
            <a:fillRect/>
          </a:stretch>
        </p:blipFill>
        <p:spPr>
          <a:xfrm>
            <a:off x="7773988" y="0"/>
            <a:ext cx="4418012" cy="6858000"/>
          </a:xfrm>
        </p:spPr>
      </p:pic>
      <p:sp>
        <p:nvSpPr>
          <p:cNvPr id="2" name="Title 1">
            <a:extLst>
              <a:ext uri="{FF2B5EF4-FFF2-40B4-BE49-F238E27FC236}">
                <a16:creationId xmlns:a16="http://schemas.microsoft.com/office/drawing/2014/main" id="{BBFF34C8-8503-B122-AE44-559D2B1466D8}"/>
              </a:ext>
            </a:extLst>
          </p:cNvPr>
          <p:cNvSpPr>
            <a:spLocks noGrp="1"/>
          </p:cNvSpPr>
          <p:nvPr>
            <p:ph type="title"/>
          </p:nvPr>
        </p:nvSpPr>
        <p:spPr>
          <a:xfrm>
            <a:off x="838200" y="461067"/>
            <a:ext cx="6564923" cy="717240"/>
          </a:xfrm>
        </p:spPr>
        <p:txBody>
          <a:bodyPr/>
          <a:lstStyle/>
          <a:p>
            <a:r>
              <a:rPr lang="fr-BE" sz="3600" dirty="0"/>
              <a:t>IV. COFUND </a:t>
            </a:r>
            <a:r>
              <a:rPr lang="fr-BE" sz="3600" dirty="0">
                <a:solidFill>
                  <a:srgbClr val="FF0000"/>
                </a:solidFill>
              </a:rPr>
              <a:t>RED FLAGS </a:t>
            </a:r>
            <a:br>
              <a:rPr lang="fr-BE" sz="3600" dirty="0"/>
            </a:br>
            <a:r>
              <a:rPr lang="fr-BE" sz="3600" dirty="0"/>
              <a:t>Use of </a:t>
            </a:r>
            <a:r>
              <a:rPr lang="fr-BE" sz="3600" dirty="0" err="1"/>
              <a:t>generative</a:t>
            </a:r>
            <a:r>
              <a:rPr lang="fr-BE" sz="3600" dirty="0"/>
              <a:t> AI</a:t>
            </a:r>
            <a:endParaRPr lang="en-IE" sz="3600" dirty="0"/>
          </a:p>
        </p:txBody>
      </p:sp>
      <p:graphicFrame>
        <p:nvGraphicFramePr>
          <p:cNvPr id="6" name="Content Placeholder 5">
            <a:extLst>
              <a:ext uri="{FF2B5EF4-FFF2-40B4-BE49-F238E27FC236}">
                <a16:creationId xmlns:a16="http://schemas.microsoft.com/office/drawing/2014/main" id="{8E3F67FB-859A-0072-B123-884C8D1649C1}"/>
              </a:ext>
            </a:extLst>
          </p:cNvPr>
          <p:cNvGraphicFramePr>
            <a:graphicFrameLocks noGrp="1"/>
          </p:cNvGraphicFramePr>
          <p:nvPr>
            <p:ph sz="half" idx="12"/>
            <p:extLst>
              <p:ext uri="{D42A27DB-BD31-4B8C-83A1-F6EECF244321}">
                <p14:modId xmlns:p14="http://schemas.microsoft.com/office/powerpoint/2010/main" val="4180240561"/>
              </p:ext>
            </p:extLst>
          </p:nvPr>
        </p:nvGraphicFramePr>
        <p:xfrm>
          <a:off x="723481" y="1608992"/>
          <a:ext cx="6442483" cy="44137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8936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9F20F-5AA1-7F7B-648F-AFA3DF9F5E9E}"/>
              </a:ext>
            </a:extLst>
          </p:cNvPr>
          <p:cNvSpPr>
            <a:spLocks noGrp="1"/>
          </p:cNvSpPr>
          <p:nvPr>
            <p:ph type="title"/>
          </p:nvPr>
        </p:nvSpPr>
        <p:spPr/>
        <p:txBody>
          <a:bodyPr/>
          <a:lstStyle/>
          <a:p>
            <a:r>
              <a:rPr lang="en-GB" dirty="0"/>
              <a:t>Deadlines and budget</a:t>
            </a:r>
          </a:p>
        </p:txBody>
      </p:sp>
      <p:graphicFrame>
        <p:nvGraphicFramePr>
          <p:cNvPr id="4" name="Content Placeholder 5">
            <a:extLst>
              <a:ext uri="{FF2B5EF4-FFF2-40B4-BE49-F238E27FC236}">
                <a16:creationId xmlns:a16="http://schemas.microsoft.com/office/drawing/2014/main" id="{EAB160AB-A47D-16C2-66A8-344C872544A2}"/>
              </a:ext>
            </a:extLst>
          </p:cNvPr>
          <p:cNvGraphicFramePr>
            <a:graphicFrameLocks/>
          </p:cNvGraphicFramePr>
          <p:nvPr>
            <p:extLst>
              <p:ext uri="{D42A27DB-BD31-4B8C-83A1-F6EECF244321}">
                <p14:modId xmlns:p14="http://schemas.microsoft.com/office/powerpoint/2010/main" val="3534315124"/>
              </p:ext>
            </p:extLst>
          </p:nvPr>
        </p:nvGraphicFramePr>
        <p:xfrm>
          <a:off x="838200" y="1778488"/>
          <a:ext cx="10515600" cy="2475183"/>
        </p:xfrm>
        <a:graphic>
          <a:graphicData uri="http://schemas.openxmlformats.org/drawingml/2006/table">
            <a:tbl>
              <a:tblPr firstRow="1" bandRow="1">
                <a:tableStyleId>{21E4AEA4-8DFA-4A89-87EB-49C32662AFE0}</a:tableStyleId>
              </a:tblPr>
              <a:tblGrid>
                <a:gridCol w="2805480">
                  <a:extLst>
                    <a:ext uri="{9D8B030D-6E8A-4147-A177-3AD203B41FA5}">
                      <a16:colId xmlns:a16="http://schemas.microsoft.com/office/drawing/2014/main" val="1265136033"/>
                    </a:ext>
                  </a:extLst>
                </a:gridCol>
                <a:gridCol w="4980053">
                  <a:extLst>
                    <a:ext uri="{9D8B030D-6E8A-4147-A177-3AD203B41FA5}">
                      <a16:colId xmlns:a16="http://schemas.microsoft.com/office/drawing/2014/main" val="560399006"/>
                    </a:ext>
                  </a:extLst>
                </a:gridCol>
                <a:gridCol w="2730067">
                  <a:extLst>
                    <a:ext uri="{9D8B030D-6E8A-4147-A177-3AD203B41FA5}">
                      <a16:colId xmlns:a16="http://schemas.microsoft.com/office/drawing/2014/main" val="1536735935"/>
                    </a:ext>
                  </a:extLst>
                </a:gridCol>
              </a:tblGrid>
              <a:tr h="903166">
                <a:tc>
                  <a:txBody>
                    <a:bodyPr/>
                    <a:lstStyle/>
                    <a:p>
                      <a:r>
                        <a:rPr lang="en-IE" sz="2800" dirty="0"/>
                        <a:t>Call</a:t>
                      </a:r>
                    </a:p>
                  </a:txBody>
                  <a:tcPr>
                    <a:solidFill>
                      <a:srgbClr val="003399"/>
                    </a:solidFill>
                  </a:tcPr>
                </a:tc>
                <a:tc>
                  <a:txBody>
                    <a:bodyPr/>
                    <a:lstStyle/>
                    <a:p>
                      <a:r>
                        <a:rPr lang="en-IE" sz="2800"/>
                        <a:t>Opening / Closing</a:t>
                      </a:r>
                    </a:p>
                  </a:txBody>
                  <a:tcPr>
                    <a:solidFill>
                      <a:srgbClr val="003399"/>
                    </a:solidFill>
                  </a:tcPr>
                </a:tc>
                <a:tc>
                  <a:txBody>
                    <a:bodyPr/>
                    <a:lstStyle/>
                    <a:p>
                      <a:r>
                        <a:rPr lang="en-IE" sz="2800" dirty="0"/>
                        <a:t>Budget</a:t>
                      </a:r>
                    </a:p>
                  </a:txBody>
                  <a:tcPr>
                    <a:solidFill>
                      <a:srgbClr val="003399"/>
                    </a:solidFill>
                  </a:tcPr>
                </a:tc>
                <a:extLst>
                  <a:ext uri="{0D108BD9-81ED-4DB2-BD59-A6C34878D82A}">
                    <a16:rowId xmlns:a16="http://schemas.microsoft.com/office/drawing/2014/main" val="4167306564"/>
                  </a:ext>
                </a:extLst>
              </a:tr>
              <a:tr h="1572017">
                <a:tc>
                  <a:txBody>
                    <a:bodyPr/>
                    <a:lstStyle/>
                    <a:p>
                      <a:r>
                        <a:rPr lang="en-IE" sz="2800" dirty="0"/>
                        <a:t>COFUND-2026</a:t>
                      </a:r>
                    </a:p>
                  </a:txBody>
                  <a:tcPr/>
                </a:tc>
                <a:tc>
                  <a:txBody>
                    <a:bodyPr/>
                    <a:lstStyle/>
                    <a:p>
                      <a:r>
                        <a:rPr lang="en-IE" sz="2800"/>
                        <a:t>16 December 2025 / </a:t>
                      </a:r>
                      <a:br>
                        <a:rPr lang="en-IE" sz="2800"/>
                      </a:br>
                      <a:r>
                        <a:rPr lang="en-IE" sz="2800"/>
                        <a:t>8 April 2026</a:t>
                      </a:r>
                    </a:p>
                  </a:txBody>
                  <a:tcPr/>
                </a:tc>
                <a:tc>
                  <a:txBody>
                    <a:bodyPr/>
                    <a:lstStyle/>
                    <a:p>
                      <a:r>
                        <a:rPr lang="en-IE" sz="2800" b="0" kern="1200" dirty="0">
                          <a:solidFill>
                            <a:schemeClr val="dk1"/>
                          </a:solidFill>
                          <a:effectLst/>
                        </a:rPr>
                        <a:t>€105.46m</a:t>
                      </a:r>
                      <a:endParaRPr lang="en-IE" sz="2800" b="0" dirty="0"/>
                    </a:p>
                  </a:txBody>
                  <a:tcPr/>
                </a:tc>
                <a:extLst>
                  <a:ext uri="{0D108BD9-81ED-4DB2-BD59-A6C34878D82A}">
                    <a16:rowId xmlns:a16="http://schemas.microsoft.com/office/drawing/2014/main" val="221226819"/>
                  </a:ext>
                </a:extLst>
              </a:tr>
            </a:tbl>
          </a:graphicData>
        </a:graphic>
      </p:graphicFrame>
    </p:spTree>
    <p:extLst>
      <p:ext uri="{BB962C8B-B14F-4D97-AF65-F5344CB8AC3E}">
        <p14:creationId xmlns:p14="http://schemas.microsoft.com/office/powerpoint/2010/main" val="20842515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589FAE5-D3E9-8389-A22F-2F63C0FC09E9}"/>
              </a:ext>
            </a:extLst>
          </p:cNvPr>
          <p:cNvSpPr>
            <a:spLocks noGrp="1"/>
          </p:cNvSpPr>
          <p:nvPr>
            <p:ph type="title" idx="4294967295"/>
          </p:nvPr>
        </p:nvSpPr>
        <p:spPr>
          <a:xfrm>
            <a:off x="838200" y="2256739"/>
            <a:ext cx="10515600" cy="1020337"/>
          </a:xfrm>
        </p:spPr>
        <p:txBody>
          <a:bodyPr/>
          <a:lstStyle/>
          <a:p>
            <a:r>
              <a:rPr lang="en-US" sz="8000"/>
              <a:t>Thank you</a:t>
            </a:r>
            <a:endParaRPr lang="en-GB" sz="8000"/>
          </a:p>
        </p:txBody>
      </p:sp>
      <p:sp>
        <p:nvSpPr>
          <p:cNvPr id="5" name="Text Placeholder 4">
            <a:extLst>
              <a:ext uri="{FF2B5EF4-FFF2-40B4-BE49-F238E27FC236}">
                <a16:creationId xmlns:a16="http://schemas.microsoft.com/office/drawing/2014/main" id="{EE55C0DC-F406-3C80-40AD-12D2D17E9A9F}"/>
              </a:ext>
            </a:extLst>
          </p:cNvPr>
          <p:cNvSpPr>
            <a:spLocks noGrp="1"/>
          </p:cNvSpPr>
          <p:nvPr>
            <p:ph type="body" sz="quarter" idx="10"/>
          </p:nvPr>
        </p:nvSpPr>
        <p:spPr>
          <a:xfrm>
            <a:off x="838199" y="3996499"/>
            <a:ext cx="11119339" cy="575501"/>
          </a:xfrm>
        </p:spPr>
        <p:txBody>
          <a:bodyPr/>
          <a:lstStyle/>
          <a:p>
            <a:r>
              <a:rPr lang="en-US" dirty="0">
                <a:solidFill>
                  <a:srgbClr val="3B3838"/>
                </a:solidFill>
                <a:hlinkClick r:id="rId2"/>
              </a:rPr>
              <a:t>https://rea.ec.europa.eu/funding-and-grants/horizon-europe-marie-sklodowska-curie-actions_en</a:t>
            </a:r>
            <a:endParaRPr lang="en-US" dirty="0">
              <a:solidFill>
                <a:srgbClr val="3B3838"/>
              </a:solidFill>
            </a:endParaRPr>
          </a:p>
          <a:p>
            <a:endParaRPr lang="en-GB" dirty="0"/>
          </a:p>
        </p:txBody>
      </p:sp>
      <p:sp>
        <p:nvSpPr>
          <p:cNvPr id="6" name="Google Shape;445;p20">
            <a:extLst>
              <a:ext uri="{FF2B5EF4-FFF2-40B4-BE49-F238E27FC236}">
                <a16:creationId xmlns:a16="http://schemas.microsoft.com/office/drawing/2014/main" id="{38E61E29-8603-546B-ECBD-D4F8E851B3FC}"/>
              </a:ext>
            </a:extLst>
          </p:cNvPr>
          <p:cNvSpPr txBox="1"/>
          <p:nvPr/>
        </p:nvSpPr>
        <p:spPr>
          <a:xfrm>
            <a:off x="838200" y="4652301"/>
            <a:ext cx="8941016" cy="877123"/>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1" i="0" u="none" strike="noStrike" kern="0" cap="none" spc="0" normalizeH="0" baseline="0" noProof="0" dirty="0">
                <a:ln>
                  <a:noFill/>
                </a:ln>
                <a:solidFill>
                  <a:srgbClr val="003399"/>
                </a:solidFill>
                <a:effectLst/>
                <a:uLnTx/>
                <a:uFillTx/>
                <a:latin typeface="Arial"/>
                <a:ea typeface="Arial"/>
                <a:cs typeface="Arial"/>
                <a:sym typeface="Arial"/>
              </a:rPr>
              <a:t>© European Union 2026</a:t>
            </a:r>
            <a:endParaRPr kumimoji="0" sz="1200" b="0" i="0" u="none" strike="noStrike" kern="0" cap="none" spc="0" normalizeH="0" baseline="0" noProof="0" dirty="0">
              <a:ln>
                <a:noFill/>
              </a:ln>
              <a:solidFill>
                <a:srgbClr val="003399"/>
              </a:solidFill>
              <a:effectLst/>
              <a:uLnTx/>
              <a:uFillTx/>
              <a:latin typeface="Arial"/>
              <a:cs typeface="Arial"/>
              <a:sym typeface="Arial"/>
            </a:endParaRPr>
          </a:p>
          <a:p>
            <a:pPr marL="0" marR="0" lvl="0" indent="0" algn="l" defTabSz="914400" rtl="0" eaLnBrk="1" fontAlgn="auto" latinLnBrk="0" hangingPunct="1">
              <a:lnSpc>
                <a:spcPct val="100000"/>
              </a:lnSpc>
              <a:spcBef>
                <a:spcPts val="1800"/>
              </a:spcBef>
              <a:spcAft>
                <a:spcPts val="0"/>
              </a:spcAft>
              <a:buClr>
                <a:srgbClr val="000000"/>
              </a:buClr>
              <a:buSzTx/>
              <a:buFont typeface="Arial"/>
              <a:buNone/>
              <a:tabLst/>
              <a:defRPr/>
            </a:pPr>
            <a:r>
              <a:rPr kumimoji="0" lang="en-GB" sz="1200" b="0" i="0" u="none" strike="noStrike" kern="0" cap="none" spc="0" normalizeH="0" baseline="0" noProof="0" dirty="0">
                <a:ln>
                  <a:noFill/>
                </a:ln>
                <a:solidFill>
                  <a:srgbClr val="003399"/>
                </a:solidFill>
                <a:effectLst/>
                <a:uLnTx/>
                <a:uFillTx/>
                <a:latin typeface="Arial"/>
                <a:ea typeface="Arial"/>
                <a:cs typeface="Arial"/>
                <a:sym typeface="Arial"/>
              </a:rPr>
              <a:t>Unless otherwise noted the reuse of this presentation is authorised under the </a:t>
            </a:r>
            <a:r>
              <a:rPr kumimoji="0" lang="en-GB" sz="1200" b="0" i="0" u="sng" strike="noStrike" kern="0" cap="none" spc="0" normalizeH="0" baseline="0" noProof="0" dirty="0">
                <a:ln>
                  <a:noFill/>
                </a:ln>
                <a:solidFill>
                  <a:srgbClr val="003399"/>
                </a:solidFill>
                <a:effectLst/>
                <a:uLnTx/>
                <a:uFillTx/>
                <a:latin typeface="Arial"/>
                <a:ea typeface="Arial"/>
                <a:cs typeface="Arial"/>
                <a:sym typeface="Arial"/>
                <a:hlinkClick r:id="rId3">
                  <a:extLst>
                    <a:ext uri="{A12FA001-AC4F-418D-AE19-62706E023703}">
                      <ahyp:hlinkClr xmlns:ahyp="http://schemas.microsoft.com/office/drawing/2018/hyperlinkcolor" val="tx"/>
                    </a:ext>
                  </a:extLst>
                </a:hlinkClick>
              </a:rPr>
              <a:t>CC BY 4.0</a:t>
            </a:r>
            <a:r>
              <a:rPr kumimoji="0" lang="en-GB" sz="1200" b="0" i="0" u="none" strike="noStrike" kern="0" cap="none" spc="0" normalizeH="0" baseline="0" noProof="0" dirty="0">
                <a:ln>
                  <a:noFill/>
                </a:ln>
                <a:solidFill>
                  <a:srgbClr val="003399"/>
                </a:solidFill>
                <a:effectLst/>
                <a:uLnTx/>
                <a:uFillTx/>
                <a:latin typeface="Arial"/>
                <a:ea typeface="Arial"/>
                <a:cs typeface="Arial"/>
                <a:sym typeface="Arial"/>
              </a:rPr>
              <a:t> license. For any use or reproduction of elements that are not owned by the EU, permission may need to be sought directly from the respective right holders.</a:t>
            </a:r>
          </a:p>
        </p:txBody>
      </p:sp>
    </p:spTree>
    <p:extLst>
      <p:ext uri="{BB962C8B-B14F-4D97-AF65-F5344CB8AC3E}">
        <p14:creationId xmlns:p14="http://schemas.microsoft.com/office/powerpoint/2010/main" val="878372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BB6AF-01EC-DE42-6B89-5CB6C731B025}"/>
              </a:ext>
            </a:extLst>
          </p:cNvPr>
          <p:cNvSpPr>
            <a:spLocks noGrp="1"/>
          </p:cNvSpPr>
          <p:nvPr>
            <p:ph type="title"/>
          </p:nvPr>
        </p:nvSpPr>
        <p:spPr/>
        <p:txBody>
          <a:bodyPr/>
          <a:lstStyle/>
          <a:p>
            <a:r>
              <a:rPr lang="en-GB" dirty="0"/>
              <a:t>COFUND Modalities</a:t>
            </a:r>
          </a:p>
        </p:txBody>
      </p:sp>
      <p:graphicFrame>
        <p:nvGraphicFramePr>
          <p:cNvPr id="4" name="Diagram 3">
            <a:extLst>
              <a:ext uri="{FF2B5EF4-FFF2-40B4-BE49-F238E27FC236}">
                <a16:creationId xmlns:a16="http://schemas.microsoft.com/office/drawing/2014/main" id="{0BA8B74B-280D-024F-59B3-F52DAFCD031D}"/>
              </a:ext>
            </a:extLst>
          </p:cNvPr>
          <p:cNvGraphicFramePr/>
          <p:nvPr>
            <p:extLst>
              <p:ext uri="{D42A27DB-BD31-4B8C-83A1-F6EECF244321}">
                <p14:modId xmlns:p14="http://schemas.microsoft.com/office/powerpoint/2010/main" val="103501396"/>
              </p:ext>
            </p:extLst>
          </p:nvPr>
        </p:nvGraphicFramePr>
        <p:xfrm>
          <a:off x="1662223" y="751550"/>
          <a:ext cx="8867553" cy="57528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E9F7E07D-E65D-A1B9-01EB-EC80F7E8BAF8}"/>
              </a:ext>
            </a:extLst>
          </p:cNvPr>
          <p:cNvSpPr txBox="1"/>
          <p:nvPr/>
        </p:nvSpPr>
        <p:spPr>
          <a:xfrm>
            <a:off x="3879791" y="3212467"/>
            <a:ext cx="2130750" cy="830997"/>
          </a:xfrm>
          <a:prstGeom prst="rect">
            <a:avLst/>
          </a:prstGeom>
          <a:noFill/>
        </p:spPr>
        <p:txBody>
          <a:bodyPr wrap="square" rtlCol="0">
            <a:spAutoFit/>
          </a:bodyPr>
          <a:lstStyle/>
          <a:p>
            <a:pPr algn="ctr"/>
            <a:r>
              <a:rPr lang="fr-BE" sz="2400" dirty="0">
                <a:solidFill>
                  <a:srgbClr val="002C9C"/>
                </a:solidFill>
                <a:latin typeface="+mj-lt"/>
                <a:ea typeface="Verdana" panose="020B0604030504040204" pitchFamily="34" charset="0"/>
              </a:rPr>
              <a:t>Doctoral Programmes</a:t>
            </a:r>
            <a:endParaRPr lang="en-IE" sz="2400" dirty="0">
              <a:solidFill>
                <a:srgbClr val="002C9C"/>
              </a:solidFill>
              <a:latin typeface="+mj-lt"/>
              <a:ea typeface="Verdana" panose="020B0604030504040204" pitchFamily="34" charset="0"/>
            </a:endParaRPr>
          </a:p>
        </p:txBody>
      </p:sp>
      <p:sp>
        <p:nvSpPr>
          <p:cNvPr id="6" name="TextBox 5">
            <a:extLst>
              <a:ext uri="{FF2B5EF4-FFF2-40B4-BE49-F238E27FC236}">
                <a16:creationId xmlns:a16="http://schemas.microsoft.com/office/drawing/2014/main" id="{05F8A1B5-1489-0D61-CBFE-6D9E8DDB9094}"/>
              </a:ext>
            </a:extLst>
          </p:cNvPr>
          <p:cNvSpPr txBox="1"/>
          <p:nvPr/>
        </p:nvSpPr>
        <p:spPr>
          <a:xfrm>
            <a:off x="6269766" y="3212467"/>
            <a:ext cx="2130750" cy="830997"/>
          </a:xfrm>
          <a:prstGeom prst="rect">
            <a:avLst/>
          </a:prstGeom>
          <a:noFill/>
        </p:spPr>
        <p:txBody>
          <a:bodyPr wrap="square" rtlCol="0">
            <a:spAutoFit/>
          </a:bodyPr>
          <a:lstStyle/>
          <a:p>
            <a:pPr algn="ctr"/>
            <a:r>
              <a:rPr lang="fr-BE" sz="2400" dirty="0">
                <a:solidFill>
                  <a:schemeClr val="bg1"/>
                </a:solidFill>
                <a:latin typeface="+mj-lt"/>
                <a:ea typeface="Verdana" panose="020B0604030504040204" pitchFamily="34" charset="0"/>
              </a:rPr>
              <a:t>Postdoctoral Programmes</a:t>
            </a:r>
            <a:endParaRPr lang="en-IE" sz="2400" dirty="0">
              <a:solidFill>
                <a:schemeClr val="bg1"/>
              </a:solidFill>
              <a:latin typeface="+mj-lt"/>
              <a:ea typeface="Verdana" panose="020B0604030504040204" pitchFamily="34" charset="0"/>
            </a:endParaRPr>
          </a:p>
        </p:txBody>
      </p:sp>
    </p:spTree>
    <p:extLst>
      <p:ext uri="{BB962C8B-B14F-4D97-AF65-F5344CB8AC3E}">
        <p14:creationId xmlns:p14="http://schemas.microsoft.com/office/powerpoint/2010/main" val="3987632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539D6-1889-F9C2-6C4D-FF90BAB8DD7A}"/>
              </a:ext>
            </a:extLst>
          </p:cNvPr>
          <p:cNvSpPr>
            <a:spLocks noGrp="1"/>
          </p:cNvSpPr>
          <p:nvPr>
            <p:ph type="title"/>
          </p:nvPr>
        </p:nvSpPr>
        <p:spPr/>
        <p:txBody>
          <a:bodyPr/>
          <a:lstStyle/>
          <a:p>
            <a:r>
              <a:rPr lang="en-GB" dirty="0"/>
              <a:t>MSCA COFUND – For whom?</a:t>
            </a:r>
          </a:p>
        </p:txBody>
      </p:sp>
      <p:graphicFrame>
        <p:nvGraphicFramePr>
          <p:cNvPr id="4" name="Content Placeholder 6">
            <a:extLst>
              <a:ext uri="{FF2B5EF4-FFF2-40B4-BE49-F238E27FC236}">
                <a16:creationId xmlns:a16="http://schemas.microsoft.com/office/drawing/2014/main" id="{1DA2BD58-7222-B9EB-8839-D3C621AA1C3F}"/>
              </a:ext>
            </a:extLst>
          </p:cNvPr>
          <p:cNvGraphicFramePr>
            <a:graphicFrameLocks/>
          </p:cNvGraphicFramePr>
          <p:nvPr>
            <p:extLst>
              <p:ext uri="{D42A27DB-BD31-4B8C-83A1-F6EECF244321}">
                <p14:modId xmlns:p14="http://schemas.microsoft.com/office/powerpoint/2010/main" val="1150769647"/>
              </p:ext>
            </p:extLst>
          </p:nvPr>
        </p:nvGraphicFramePr>
        <p:xfrm>
          <a:off x="838200" y="1330036"/>
          <a:ext cx="9997867" cy="4708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7770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C9B15-4C81-6B1C-47C9-D1B693A44804}"/>
              </a:ext>
            </a:extLst>
          </p:cNvPr>
          <p:cNvSpPr>
            <a:spLocks noGrp="1"/>
          </p:cNvSpPr>
          <p:nvPr>
            <p:ph type="title"/>
          </p:nvPr>
        </p:nvSpPr>
        <p:spPr>
          <a:xfrm>
            <a:off x="838199" y="365126"/>
            <a:ext cx="11541369" cy="816904"/>
          </a:xfrm>
        </p:spPr>
        <p:txBody>
          <a:bodyPr/>
          <a:lstStyle/>
          <a:p>
            <a:r>
              <a:rPr lang="en-GB" dirty="0"/>
              <a:t>COFUND Academic &amp; non-academic sectors</a:t>
            </a:r>
          </a:p>
        </p:txBody>
      </p:sp>
      <p:sp>
        <p:nvSpPr>
          <p:cNvPr id="4" name="Hexagon 3">
            <a:extLst>
              <a:ext uri="{FF2B5EF4-FFF2-40B4-BE49-F238E27FC236}">
                <a16:creationId xmlns:a16="http://schemas.microsoft.com/office/drawing/2014/main" id="{CCA4A9F0-BD09-0257-C127-515E90D63BFF}"/>
              </a:ext>
            </a:extLst>
          </p:cNvPr>
          <p:cNvSpPr/>
          <p:nvPr/>
        </p:nvSpPr>
        <p:spPr>
          <a:xfrm>
            <a:off x="5712944" y="1797410"/>
            <a:ext cx="1426217" cy="1229497"/>
          </a:xfrm>
          <a:prstGeom prst="hexagon">
            <a:avLst/>
          </a:prstGeom>
          <a:solidFill>
            <a:srgbClr val="002C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 name="Straight Connector 4">
            <a:extLst>
              <a:ext uri="{FF2B5EF4-FFF2-40B4-BE49-F238E27FC236}">
                <a16:creationId xmlns:a16="http://schemas.microsoft.com/office/drawing/2014/main" id="{350C9A17-C666-44FC-C072-F7A6699ADF4C}"/>
              </a:ext>
            </a:extLst>
          </p:cNvPr>
          <p:cNvCxnSpPr/>
          <p:nvPr/>
        </p:nvCxnSpPr>
        <p:spPr bwMode="auto">
          <a:xfrm>
            <a:off x="2775936" y="2085510"/>
            <a:ext cx="3082276" cy="0"/>
          </a:xfrm>
          <a:prstGeom prst="line">
            <a:avLst/>
          </a:prstGeom>
          <a:noFill/>
          <a:ln w="19050" cap="flat" cmpd="sng" algn="ctr">
            <a:solidFill>
              <a:srgbClr val="002C9C"/>
            </a:solidFill>
            <a:prstDash val="solid"/>
            <a:round/>
            <a:headEnd type="none" w="med" len="med"/>
            <a:tailEnd type="oval"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5">
            <a:extLst>
              <a:ext uri="{FF2B5EF4-FFF2-40B4-BE49-F238E27FC236}">
                <a16:creationId xmlns:a16="http://schemas.microsoft.com/office/drawing/2014/main" id="{4C27C3DE-6A2A-3FC9-0BDF-FE27A0CBB1E5}"/>
              </a:ext>
            </a:extLst>
          </p:cNvPr>
          <p:cNvSpPr txBox="1"/>
          <p:nvPr/>
        </p:nvSpPr>
        <p:spPr>
          <a:xfrm>
            <a:off x="599638" y="2160061"/>
            <a:ext cx="5554469" cy="2477601"/>
          </a:xfrm>
          <a:prstGeom prst="rect">
            <a:avLst/>
          </a:prstGeom>
          <a:noFill/>
        </p:spPr>
        <p:txBody>
          <a:bodyPr wrap="square" rtlCol="0">
            <a:spAutoFit/>
          </a:bodyPr>
          <a:lstStyle/>
          <a:p>
            <a:pPr algn="ctr">
              <a:spcAft>
                <a:spcPts val="600"/>
              </a:spcAft>
            </a:pPr>
            <a:r>
              <a:rPr lang="en-GB" sz="2400" b="1" dirty="0">
                <a:ea typeface="Verdana" panose="020B0604030504040204" pitchFamily="34" charset="0"/>
                <a:cs typeface="Arial" panose="020B0604020202020204" pitchFamily="34" charset="0"/>
              </a:rPr>
              <a:t>Academic sector</a:t>
            </a:r>
          </a:p>
          <a:p>
            <a:pPr>
              <a:spcBef>
                <a:spcPts val="1200"/>
              </a:spcBef>
              <a:buClr>
                <a:srgbClr val="0F5494"/>
              </a:buClr>
            </a:pPr>
            <a:r>
              <a:rPr lang="en-US" sz="2400" dirty="0">
                <a:ea typeface="Verdana" panose="020B0604030504040204" pitchFamily="34" charset="0"/>
              </a:rPr>
              <a:t>Higher education establishments</a:t>
            </a:r>
          </a:p>
          <a:p>
            <a:pPr>
              <a:spcBef>
                <a:spcPts val="1200"/>
              </a:spcBef>
              <a:buClr>
                <a:srgbClr val="0F5494"/>
              </a:buClr>
            </a:pPr>
            <a:r>
              <a:rPr lang="en-US" sz="2400" dirty="0">
                <a:ea typeface="Verdana" panose="020B0604030504040204" pitchFamily="34" charset="0"/>
              </a:rPr>
              <a:t>Non-profits</a:t>
            </a:r>
          </a:p>
          <a:p>
            <a:pPr>
              <a:spcBef>
                <a:spcPts val="1200"/>
              </a:spcBef>
              <a:buClr>
                <a:srgbClr val="0F5494"/>
              </a:buClr>
            </a:pPr>
            <a:r>
              <a:rPr lang="en-US" sz="2400" dirty="0">
                <a:ea typeface="Verdana" panose="020B0604030504040204" pitchFamily="34" charset="0"/>
              </a:rPr>
              <a:t>International European Research </a:t>
            </a:r>
            <a:r>
              <a:rPr lang="en-US" sz="2400" dirty="0" err="1">
                <a:ea typeface="Verdana" panose="020B0604030504040204" pitchFamily="34" charset="0"/>
              </a:rPr>
              <a:t>Organisations</a:t>
            </a:r>
            <a:endParaRPr lang="en-US" sz="2400" dirty="0">
              <a:ea typeface="Verdana" panose="020B0604030504040204" pitchFamily="34" charset="0"/>
            </a:endParaRPr>
          </a:p>
        </p:txBody>
      </p:sp>
      <p:pic>
        <p:nvPicPr>
          <p:cNvPr id="7" name="Picture 6">
            <a:extLst>
              <a:ext uri="{FF2B5EF4-FFF2-40B4-BE49-F238E27FC236}">
                <a16:creationId xmlns:a16="http://schemas.microsoft.com/office/drawing/2014/main" id="{08C24AE1-AD89-6EBC-88D7-327979ACF7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33470" y="1872158"/>
            <a:ext cx="985158" cy="1079999"/>
          </a:xfrm>
          <a:prstGeom prst="rect">
            <a:avLst/>
          </a:prstGeom>
        </p:spPr>
      </p:pic>
      <p:sp>
        <p:nvSpPr>
          <p:cNvPr id="8" name="Hexagon 7">
            <a:extLst>
              <a:ext uri="{FF2B5EF4-FFF2-40B4-BE49-F238E27FC236}">
                <a16:creationId xmlns:a16="http://schemas.microsoft.com/office/drawing/2014/main" id="{26411D66-8FC4-4777-DEB9-B3DA5A28777C}"/>
              </a:ext>
            </a:extLst>
          </p:cNvPr>
          <p:cNvSpPr/>
          <p:nvPr/>
        </p:nvSpPr>
        <p:spPr>
          <a:xfrm>
            <a:off x="6906894" y="2467764"/>
            <a:ext cx="1426217" cy="1229497"/>
          </a:xfrm>
          <a:prstGeom prst="hexagon">
            <a:avLst/>
          </a:prstGeom>
          <a:solidFill>
            <a:srgbClr val="9696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a:extLst>
              <a:ext uri="{FF2B5EF4-FFF2-40B4-BE49-F238E27FC236}">
                <a16:creationId xmlns:a16="http://schemas.microsoft.com/office/drawing/2014/main" id="{E059DD29-237F-F498-FD12-A6062B9D0E35}"/>
              </a:ext>
            </a:extLst>
          </p:cNvPr>
          <p:cNvSpPr txBox="1"/>
          <p:nvPr/>
        </p:nvSpPr>
        <p:spPr>
          <a:xfrm>
            <a:off x="6725358" y="4148434"/>
            <a:ext cx="4895390" cy="1277273"/>
          </a:xfrm>
          <a:prstGeom prst="rect">
            <a:avLst/>
          </a:prstGeom>
          <a:noFill/>
        </p:spPr>
        <p:txBody>
          <a:bodyPr wrap="square" rtlCol="0">
            <a:spAutoFit/>
          </a:bodyPr>
          <a:lstStyle/>
          <a:p>
            <a:pPr>
              <a:spcAft>
                <a:spcPts val="600"/>
              </a:spcAft>
            </a:pPr>
            <a:r>
              <a:rPr lang="en-GB" sz="2400" b="1" dirty="0">
                <a:ea typeface="Verdana" panose="020B0604030504040204" pitchFamily="34" charset="0"/>
                <a:cs typeface="Arial" panose="020B0604020202020204" pitchFamily="34" charset="0"/>
              </a:rPr>
              <a:t>Non-academic sector</a:t>
            </a:r>
          </a:p>
          <a:p>
            <a:pPr>
              <a:spcAft>
                <a:spcPts val="600"/>
              </a:spcAft>
            </a:pPr>
            <a:r>
              <a:rPr lang="en-GB" sz="2400" dirty="0">
                <a:ea typeface="Verdana" panose="020B0604030504040204" pitchFamily="34" charset="0"/>
              </a:rPr>
              <a:t>Any socio-economic actor not included in academic sector </a:t>
            </a:r>
            <a:endParaRPr lang="en-IE" sz="2400" dirty="0">
              <a:ea typeface="Verdana" panose="020B0604030504040204" pitchFamily="34" charset="0"/>
            </a:endParaRPr>
          </a:p>
        </p:txBody>
      </p:sp>
      <p:cxnSp>
        <p:nvCxnSpPr>
          <p:cNvPr id="10" name="Straight Connector 9">
            <a:extLst>
              <a:ext uri="{FF2B5EF4-FFF2-40B4-BE49-F238E27FC236}">
                <a16:creationId xmlns:a16="http://schemas.microsoft.com/office/drawing/2014/main" id="{3C67AEDB-4EEB-E24F-1605-075C2626A0EE}"/>
              </a:ext>
            </a:extLst>
          </p:cNvPr>
          <p:cNvCxnSpPr/>
          <p:nvPr/>
        </p:nvCxnSpPr>
        <p:spPr>
          <a:xfrm flipH="1" flipV="1">
            <a:off x="7619999" y="3722357"/>
            <a:ext cx="204192" cy="263047"/>
          </a:xfrm>
          <a:prstGeom prst="line">
            <a:avLst/>
          </a:prstGeom>
          <a:ln w="19050">
            <a:solidFill>
              <a:srgbClr val="002C9C"/>
            </a:solidFill>
            <a:headEnd type="none" w="med" len="med"/>
            <a:tailEnd type="oval" w="med" len="med"/>
          </a:ln>
        </p:spPr>
        <p:style>
          <a:lnRef idx="1">
            <a:schemeClr val="accent5"/>
          </a:lnRef>
          <a:fillRef idx="0">
            <a:schemeClr val="accent5"/>
          </a:fillRef>
          <a:effectRef idx="0">
            <a:schemeClr val="accent5"/>
          </a:effectRef>
          <a:fontRef idx="minor">
            <a:schemeClr val="tx1"/>
          </a:fontRef>
        </p:style>
      </p:cxnSp>
      <p:cxnSp>
        <p:nvCxnSpPr>
          <p:cNvPr id="11" name="Straight Connector 10">
            <a:extLst>
              <a:ext uri="{FF2B5EF4-FFF2-40B4-BE49-F238E27FC236}">
                <a16:creationId xmlns:a16="http://schemas.microsoft.com/office/drawing/2014/main" id="{DC07C729-4E00-CC12-315C-8503206D48ED}"/>
              </a:ext>
            </a:extLst>
          </p:cNvPr>
          <p:cNvCxnSpPr/>
          <p:nvPr/>
        </p:nvCxnSpPr>
        <p:spPr bwMode="auto">
          <a:xfrm flipV="1">
            <a:off x="7821971" y="3985404"/>
            <a:ext cx="2386609" cy="8011"/>
          </a:xfrm>
          <a:prstGeom prst="line">
            <a:avLst/>
          </a:prstGeom>
          <a:ln w="19050">
            <a:solidFill>
              <a:srgbClr val="002C9C"/>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pic>
        <p:nvPicPr>
          <p:cNvPr id="12" name="Picture 11">
            <a:extLst>
              <a:ext uri="{FF2B5EF4-FFF2-40B4-BE49-F238E27FC236}">
                <a16:creationId xmlns:a16="http://schemas.microsoft.com/office/drawing/2014/main" id="{D60AC018-E66E-B3F7-F337-CC98C8F9FD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7472" y="2569793"/>
            <a:ext cx="985054" cy="1080000"/>
          </a:xfrm>
          <a:prstGeom prst="rect">
            <a:avLst/>
          </a:prstGeom>
        </p:spPr>
      </p:pic>
    </p:spTree>
    <p:extLst>
      <p:ext uri="{BB962C8B-B14F-4D97-AF65-F5344CB8AC3E}">
        <p14:creationId xmlns:p14="http://schemas.microsoft.com/office/powerpoint/2010/main" val="1809172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399B3-69D8-6FEE-F09E-13A2FCC70D8F}"/>
              </a:ext>
            </a:extLst>
          </p:cNvPr>
          <p:cNvSpPr>
            <a:spLocks noGrp="1"/>
          </p:cNvSpPr>
          <p:nvPr>
            <p:ph type="title"/>
          </p:nvPr>
        </p:nvSpPr>
        <p:spPr>
          <a:xfrm>
            <a:off x="838200" y="365125"/>
            <a:ext cx="10515600" cy="1542805"/>
          </a:xfrm>
        </p:spPr>
        <p:txBody>
          <a:bodyPr/>
          <a:lstStyle/>
          <a:p>
            <a:r>
              <a:rPr lang="en-GB" dirty="0"/>
              <a:t>COFUND – Possible structures</a:t>
            </a:r>
            <a:br>
              <a:rPr lang="en-GB" dirty="0"/>
            </a:br>
            <a:r>
              <a:rPr lang="en-GB" dirty="0"/>
              <a:t>1 - Hierarchical</a:t>
            </a:r>
          </a:p>
        </p:txBody>
      </p:sp>
      <p:graphicFrame>
        <p:nvGraphicFramePr>
          <p:cNvPr id="4" name="Diagram 3">
            <a:extLst>
              <a:ext uri="{FF2B5EF4-FFF2-40B4-BE49-F238E27FC236}">
                <a16:creationId xmlns:a16="http://schemas.microsoft.com/office/drawing/2014/main" id="{36772EE5-529F-E73A-B7B6-5A14DCB78874}"/>
              </a:ext>
            </a:extLst>
          </p:cNvPr>
          <p:cNvGraphicFramePr/>
          <p:nvPr>
            <p:extLst>
              <p:ext uri="{D42A27DB-BD31-4B8C-83A1-F6EECF244321}">
                <p14:modId xmlns:p14="http://schemas.microsoft.com/office/powerpoint/2010/main" val="3691773700"/>
              </p:ext>
            </p:extLst>
          </p:nvPr>
        </p:nvGraphicFramePr>
        <p:xfrm>
          <a:off x="720385" y="1140514"/>
          <a:ext cx="10891926" cy="45769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47386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95750-EBC0-21C0-D957-47BC4F576C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4E0A66-BF4E-43C8-59A2-4B52F7F1DE27}"/>
              </a:ext>
            </a:extLst>
          </p:cNvPr>
          <p:cNvSpPr>
            <a:spLocks noGrp="1"/>
          </p:cNvSpPr>
          <p:nvPr>
            <p:ph type="title"/>
          </p:nvPr>
        </p:nvSpPr>
        <p:spPr>
          <a:xfrm>
            <a:off x="838200" y="365125"/>
            <a:ext cx="10515600" cy="1542805"/>
          </a:xfrm>
        </p:spPr>
        <p:txBody>
          <a:bodyPr/>
          <a:lstStyle/>
          <a:p>
            <a:r>
              <a:rPr lang="en-GB" dirty="0"/>
              <a:t>COFUND – Possible structures</a:t>
            </a:r>
            <a:br>
              <a:rPr lang="en-GB" dirty="0"/>
            </a:br>
            <a:r>
              <a:rPr lang="en-GB" dirty="0"/>
              <a:t>1 - Horizontal</a:t>
            </a:r>
          </a:p>
        </p:txBody>
      </p:sp>
      <p:sp>
        <p:nvSpPr>
          <p:cNvPr id="3" name="Rectangle 2">
            <a:extLst>
              <a:ext uri="{FF2B5EF4-FFF2-40B4-BE49-F238E27FC236}">
                <a16:creationId xmlns:a16="http://schemas.microsoft.com/office/drawing/2014/main" id="{1A9FCCA6-C343-C3BB-8BB9-89E7A476B2A2}"/>
              </a:ext>
            </a:extLst>
          </p:cNvPr>
          <p:cNvSpPr/>
          <p:nvPr/>
        </p:nvSpPr>
        <p:spPr>
          <a:xfrm>
            <a:off x="464393" y="2811303"/>
            <a:ext cx="2476501" cy="1641791"/>
          </a:xfrm>
          <a:prstGeom prst="rect">
            <a:avLst/>
          </a:prstGeom>
          <a:solidFill>
            <a:srgbClr val="9696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BE" sz="2400" b="1" dirty="0" err="1">
                <a:solidFill>
                  <a:srgbClr val="002C9C"/>
                </a:solidFill>
                <a:ea typeface="Verdana" panose="020B0604030504040204" pitchFamily="34" charset="0"/>
              </a:rPr>
              <a:t>University</a:t>
            </a:r>
            <a:r>
              <a:rPr lang="fr-BE" sz="2400" b="1" dirty="0">
                <a:solidFill>
                  <a:srgbClr val="002C9C"/>
                </a:solidFill>
                <a:ea typeface="Verdana" panose="020B0604030504040204" pitchFamily="34" charset="0"/>
              </a:rPr>
              <a:t> 1</a:t>
            </a:r>
            <a:endParaRPr lang="en-IE" sz="2400" b="1" dirty="0">
              <a:solidFill>
                <a:srgbClr val="002C9C"/>
              </a:solidFill>
              <a:ea typeface="Verdana" panose="020B0604030504040204" pitchFamily="34" charset="0"/>
            </a:endParaRPr>
          </a:p>
        </p:txBody>
      </p:sp>
      <p:sp>
        <p:nvSpPr>
          <p:cNvPr id="5" name="Rectangle 4">
            <a:extLst>
              <a:ext uri="{FF2B5EF4-FFF2-40B4-BE49-F238E27FC236}">
                <a16:creationId xmlns:a16="http://schemas.microsoft.com/office/drawing/2014/main" id="{57F910CB-71B8-64FC-2596-BFC85705C65F}"/>
              </a:ext>
            </a:extLst>
          </p:cNvPr>
          <p:cNvSpPr/>
          <p:nvPr/>
        </p:nvSpPr>
        <p:spPr>
          <a:xfrm>
            <a:off x="3921392" y="2811300"/>
            <a:ext cx="2476501" cy="1641791"/>
          </a:xfrm>
          <a:prstGeom prst="rect">
            <a:avLst/>
          </a:prstGeom>
          <a:solidFill>
            <a:srgbClr val="9696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BE" sz="2400" b="1" dirty="0" err="1">
                <a:solidFill>
                  <a:srgbClr val="002C9C"/>
                </a:solidFill>
                <a:ea typeface="Verdana" panose="020B0604030504040204" pitchFamily="34" charset="0"/>
              </a:rPr>
              <a:t>University</a:t>
            </a:r>
            <a:r>
              <a:rPr lang="fr-BE" sz="2400" b="1" dirty="0">
                <a:solidFill>
                  <a:srgbClr val="002C9C"/>
                </a:solidFill>
                <a:ea typeface="Verdana" panose="020B0604030504040204" pitchFamily="34" charset="0"/>
              </a:rPr>
              <a:t> 2</a:t>
            </a:r>
            <a:endParaRPr lang="en-IE" sz="2400" b="1" dirty="0">
              <a:solidFill>
                <a:srgbClr val="002C9C"/>
              </a:solidFill>
              <a:ea typeface="Verdana" panose="020B0604030504040204" pitchFamily="34" charset="0"/>
            </a:endParaRPr>
          </a:p>
        </p:txBody>
      </p:sp>
      <p:sp>
        <p:nvSpPr>
          <p:cNvPr id="6" name="Rectangle 5">
            <a:extLst>
              <a:ext uri="{FF2B5EF4-FFF2-40B4-BE49-F238E27FC236}">
                <a16:creationId xmlns:a16="http://schemas.microsoft.com/office/drawing/2014/main" id="{91EECA6E-9069-D965-22FF-7E93EC7A78D2}"/>
              </a:ext>
            </a:extLst>
          </p:cNvPr>
          <p:cNvSpPr/>
          <p:nvPr/>
        </p:nvSpPr>
        <p:spPr>
          <a:xfrm>
            <a:off x="6629401" y="2811300"/>
            <a:ext cx="2476501" cy="1641791"/>
          </a:xfrm>
          <a:prstGeom prst="rect">
            <a:avLst/>
          </a:prstGeom>
          <a:solidFill>
            <a:srgbClr val="9696B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BE" sz="2400" b="1" dirty="0" err="1">
                <a:solidFill>
                  <a:srgbClr val="002C9C"/>
                </a:solidFill>
                <a:ea typeface="Verdana" panose="020B0604030504040204" pitchFamily="34" charset="0"/>
              </a:rPr>
              <a:t>Laboratory</a:t>
            </a:r>
            <a:r>
              <a:rPr lang="fr-BE" sz="2400" b="1" dirty="0">
                <a:solidFill>
                  <a:srgbClr val="002C9C"/>
                </a:solidFill>
                <a:ea typeface="Verdana" panose="020B0604030504040204" pitchFamily="34" charset="0"/>
              </a:rPr>
              <a:t> 1</a:t>
            </a:r>
            <a:endParaRPr lang="en-IE" sz="2400" b="1" dirty="0">
              <a:solidFill>
                <a:srgbClr val="002C9C"/>
              </a:solidFill>
              <a:ea typeface="Verdana" panose="020B0604030504040204" pitchFamily="34" charset="0"/>
            </a:endParaRPr>
          </a:p>
        </p:txBody>
      </p:sp>
      <p:sp>
        <p:nvSpPr>
          <p:cNvPr id="7" name="Rectangle 6">
            <a:extLst>
              <a:ext uri="{FF2B5EF4-FFF2-40B4-BE49-F238E27FC236}">
                <a16:creationId xmlns:a16="http://schemas.microsoft.com/office/drawing/2014/main" id="{DA20E6B7-D757-8572-6281-223E705E9738}"/>
              </a:ext>
            </a:extLst>
          </p:cNvPr>
          <p:cNvSpPr/>
          <p:nvPr/>
        </p:nvSpPr>
        <p:spPr>
          <a:xfrm>
            <a:off x="10501097" y="2811300"/>
            <a:ext cx="1524383" cy="1641791"/>
          </a:xfrm>
          <a:prstGeom prst="rect">
            <a:avLst/>
          </a:prstGeom>
          <a:solidFill>
            <a:srgbClr val="002C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BE" sz="4800" b="1" dirty="0">
                <a:solidFill>
                  <a:schemeClr val="bg1"/>
                </a:solidFill>
                <a:ea typeface="Verdana" panose="020B0604030504040204" pitchFamily="34" charset="0"/>
              </a:rPr>
              <a:t>…</a:t>
            </a:r>
            <a:endParaRPr lang="en-IE" sz="2400" b="1" dirty="0">
              <a:solidFill>
                <a:schemeClr val="bg1"/>
              </a:solidFill>
              <a:ea typeface="Verdana" panose="020B0604030504040204" pitchFamily="34" charset="0"/>
            </a:endParaRPr>
          </a:p>
        </p:txBody>
      </p:sp>
      <p:sp>
        <p:nvSpPr>
          <p:cNvPr id="8" name="Arrow: Right 7">
            <a:extLst>
              <a:ext uri="{FF2B5EF4-FFF2-40B4-BE49-F238E27FC236}">
                <a16:creationId xmlns:a16="http://schemas.microsoft.com/office/drawing/2014/main" id="{C71DE7C9-702D-7BBD-114B-3534F645377A}"/>
              </a:ext>
            </a:extLst>
          </p:cNvPr>
          <p:cNvSpPr/>
          <p:nvPr/>
        </p:nvSpPr>
        <p:spPr>
          <a:xfrm flipV="1">
            <a:off x="3097838" y="3599191"/>
            <a:ext cx="660400" cy="243817"/>
          </a:xfrm>
          <a:prstGeom prst="rightArrow">
            <a:avLst/>
          </a:prstGeom>
          <a:solidFill>
            <a:srgbClr val="002C9C"/>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IE">
              <a:solidFill>
                <a:srgbClr val="002C9C"/>
              </a:solidFill>
            </a:endParaRPr>
          </a:p>
        </p:txBody>
      </p:sp>
      <p:grpSp>
        <p:nvGrpSpPr>
          <p:cNvPr id="9" name="Group 8">
            <a:extLst>
              <a:ext uri="{FF2B5EF4-FFF2-40B4-BE49-F238E27FC236}">
                <a16:creationId xmlns:a16="http://schemas.microsoft.com/office/drawing/2014/main" id="{F6093650-43E8-8EDE-FB9B-FDEE14353C70}"/>
              </a:ext>
            </a:extLst>
          </p:cNvPr>
          <p:cNvGrpSpPr/>
          <p:nvPr/>
        </p:nvGrpSpPr>
        <p:grpSpPr>
          <a:xfrm>
            <a:off x="1571489" y="2148858"/>
            <a:ext cx="9451317" cy="662443"/>
            <a:chOff x="1571489" y="2148858"/>
            <a:chExt cx="9451317" cy="662443"/>
          </a:xfrm>
        </p:grpSpPr>
        <p:sp>
          <p:nvSpPr>
            <p:cNvPr id="10" name="Arrow: Right 9">
              <a:extLst>
                <a:ext uri="{FF2B5EF4-FFF2-40B4-BE49-F238E27FC236}">
                  <a16:creationId xmlns:a16="http://schemas.microsoft.com/office/drawing/2014/main" id="{42FB06B6-22EF-393A-A914-00A041E9BBAE}"/>
                </a:ext>
              </a:extLst>
            </p:cNvPr>
            <p:cNvSpPr/>
            <p:nvPr/>
          </p:nvSpPr>
          <p:spPr>
            <a:xfrm rot="5400000" flipV="1">
              <a:off x="10572700" y="2361194"/>
              <a:ext cx="660400" cy="239813"/>
            </a:xfrm>
            <a:prstGeom prst="rightArrow">
              <a:avLst/>
            </a:prstGeom>
            <a:solidFill>
              <a:srgbClr val="002C9C"/>
            </a:solidFill>
            <a:ln>
              <a:solidFill>
                <a:srgbClr val="002C9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IE">
                <a:solidFill>
                  <a:srgbClr val="002C9C"/>
                </a:solidFill>
              </a:endParaRPr>
            </a:p>
          </p:txBody>
        </p:sp>
        <p:grpSp>
          <p:nvGrpSpPr>
            <p:cNvPr id="11" name="Group 10">
              <a:extLst>
                <a:ext uri="{FF2B5EF4-FFF2-40B4-BE49-F238E27FC236}">
                  <a16:creationId xmlns:a16="http://schemas.microsoft.com/office/drawing/2014/main" id="{87D5D4E6-B702-1E83-C44A-27EDF894C13F}"/>
                </a:ext>
              </a:extLst>
            </p:cNvPr>
            <p:cNvGrpSpPr/>
            <p:nvPr/>
          </p:nvGrpSpPr>
          <p:grpSpPr>
            <a:xfrm>
              <a:off x="1571489" y="2148858"/>
              <a:ext cx="9374837" cy="579239"/>
              <a:chOff x="1628639" y="2109685"/>
              <a:chExt cx="9374837" cy="579239"/>
            </a:xfrm>
          </p:grpSpPr>
          <p:cxnSp>
            <p:nvCxnSpPr>
              <p:cNvPr id="12" name="Straight Connector 11">
                <a:extLst>
                  <a:ext uri="{FF2B5EF4-FFF2-40B4-BE49-F238E27FC236}">
                    <a16:creationId xmlns:a16="http://schemas.microsoft.com/office/drawing/2014/main" id="{AA1F7F75-94B4-2388-13E4-E753E205C81C}"/>
                  </a:ext>
                </a:extLst>
              </p:cNvPr>
              <p:cNvCxnSpPr>
                <a:cxnSpLocks/>
              </p:cNvCxnSpPr>
              <p:nvPr/>
            </p:nvCxnSpPr>
            <p:spPr>
              <a:xfrm flipH="1">
                <a:off x="1644623" y="2140946"/>
                <a:ext cx="9358853" cy="13420"/>
              </a:xfrm>
              <a:prstGeom prst="line">
                <a:avLst/>
              </a:prstGeom>
              <a:ln w="101600">
                <a:solidFill>
                  <a:srgbClr val="002C9C"/>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F925ED2-CF0A-75C5-E639-755B481F5BBB}"/>
                  </a:ext>
                </a:extLst>
              </p:cNvPr>
              <p:cNvCxnSpPr>
                <a:cxnSpLocks/>
              </p:cNvCxnSpPr>
              <p:nvPr/>
            </p:nvCxnSpPr>
            <p:spPr>
              <a:xfrm>
                <a:off x="1628639" y="2109685"/>
                <a:ext cx="0" cy="579239"/>
              </a:xfrm>
              <a:prstGeom prst="line">
                <a:avLst/>
              </a:prstGeom>
              <a:ln w="101600">
                <a:solidFill>
                  <a:srgbClr val="002C9C"/>
                </a:solidFill>
              </a:ln>
            </p:spPr>
            <p:style>
              <a:lnRef idx="1">
                <a:schemeClr val="accent1"/>
              </a:lnRef>
              <a:fillRef idx="0">
                <a:schemeClr val="accent1"/>
              </a:fillRef>
              <a:effectRef idx="0">
                <a:schemeClr val="accent1"/>
              </a:effectRef>
              <a:fontRef idx="minor">
                <a:schemeClr val="tx1"/>
              </a:fontRef>
            </p:style>
          </p:cxnSp>
        </p:grpSp>
      </p:grpSp>
      <p:grpSp>
        <p:nvGrpSpPr>
          <p:cNvPr id="14" name="Group 13">
            <a:extLst>
              <a:ext uri="{FF2B5EF4-FFF2-40B4-BE49-F238E27FC236}">
                <a16:creationId xmlns:a16="http://schemas.microsoft.com/office/drawing/2014/main" id="{7F887210-E62F-D422-1FC2-0A64D36E488B}"/>
              </a:ext>
            </a:extLst>
          </p:cNvPr>
          <p:cNvGrpSpPr/>
          <p:nvPr/>
        </p:nvGrpSpPr>
        <p:grpSpPr>
          <a:xfrm rot="10800000" flipH="1">
            <a:off x="1571489" y="4536297"/>
            <a:ext cx="6547903" cy="660400"/>
            <a:chOff x="1548402" y="2148858"/>
            <a:chExt cx="9457457" cy="660400"/>
          </a:xfrm>
        </p:grpSpPr>
        <p:sp>
          <p:nvSpPr>
            <p:cNvPr id="15" name="Arrow: Right 14">
              <a:extLst>
                <a:ext uri="{FF2B5EF4-FFF2-40B4-BE49-F238E27FC236}">
                  <a16:creationId xmlns:a16="http://schemas.microsoft.com/office/drawing/2014/main" id="{FD76BF7C-19D3-0A23-DE43-993A11BF1F39}"/>
                </a:ext>
              </a:extLst>
            </p:cNvPr>
            <p:cNvSpPr/>
            <p:nvPr/>
          </p:nvSpPr>
          <p:spPr>
            <a:xfrm rot="5400000" flipV="1">
              <a:off x="10557637" y="2361036"/>
              <a:ext cx="660400" cy="236044"/>
            </a:xfrm>
            <a:prstGeom prst="rightArrow">
              <a:avLst/>
            </a:prstGeom>
            <a:solidFill>
              <a:srgbClr val="002C9C"/>
            </a:solidFill>
            <a:ln>
              <a:solidFill>
                <a:srgbClr val="002C9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IE" dirty="0">
                <a:solidFill>
                  <a:srgbClr val="002C9C"/>
                </a:solidFill>
              </a:endParaRPr>
            </a:p>
          </p:txBody>
        </p:sp>
        <p:grpSp>
          <p:nvGrpSpPr>
            <p:cNvPr id="16" name="Group 15">
              <a:extLst>
                <a:ext uri="{FF2B5EF4-FFF2-40B4-BE49-F238E27FC236}">
                  <a16:creationId xmlns:a16="http://schemas.microsoft.com/office/drawing/2014/main" id="{5CC744D5-D67E-9627-F158-2C37A4BBCAEF}"/>
                </a:ext>
              </a:extLst>
            </p:cNvPr>
            <p:cNvGrpSpPr/>
            <p:nvPr/>
          </p:nvGrpSpPr>
          <p:grpSpPr>
            <a:xfrm>
              <a:off x="1548402" y="2148858"/>
              <a:ext cx="9360736" cy="579239"/>
              <a:chOff x="1605552" y="2109685"/>
              <a:chExt cx="9360736" cy="579239"/>
            </a:xfrm>
          </p:grpSpPr>
          <p:cxnSp>
            <p:nvCxnSpPr>
              <p:cNvPr id="17" name="Straight Connector 16">
                <a:extLst>
                  <a:ext uri="{FF2B5EF4-FFF2-40B4-BE49-F238E27FC236}">
                    <a16:creationId xmlns:a16="http://schemas.microsoft.com/office/drawing/2014/main" id="{661FCCB5-8A03-103E-3725-8952907DBFFC}"/>
                  </a:ext>
                </a:extLst>
              </p:cNvPr>
              <p:cNvCxnSpPr>
                <a:cxnSpLocks/>
              </p:cNvCxnSpPr>
              <p:nvPr/>
            </p:nvCxnSpPr>
            <p:spPr>
              <a:xfrm flipH="1">
                <a:off x="1605552" y="2161970"/>
                <a:ext cx="9360736" cy="0"/>
              </a:xfrm>
              <a:prstGeom prst="line">
                <a:avLst/>
              </a:prstGeom>
              <a:ln w="101600">
                <a:solidFill>
                  <a:srgbClr val="002C9C"/>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83E5731-9E4E-D46E-4BCF-6B212685C8A9}"/>
                  </a:ext>
                </a:extLst>
              </p:cNvPr>
              <p:cNvCxnSpPr>
                <a:cxnSpLocks/>
              </p:cNvCxnSpPr>
              <p:nvPr/>
            </p:nvCxnSpPr>
            <p:spPr>
              <a:xfrm>
                <a:off x="1628639" y="2109685"/>
                <a:ext cx="0" cy="579239"/>
              </a:xfrm>
              <a:prstGeom prst="line">
                <a:avLst/>
              </a:prstGeom>
              <a:ln w="101600">
                <a:solidFill>
                  <a:srgbClr val="002C9C"/>
                </a:solidFill>
              </a:ln>
            </p:spPr>
            <p:style>
              <a:lnRef idx="1">
                <a:schemeClr val="accent1"/>
              </a:lnRef>
              <a:fillRef idx="0">
                <a:schemeClr val="accent1"/>
              </a:fillRef>
              <a:effectRef idx="0">
                <a:schemeClr val="accent1"/>
              </a:effectRef>
              <a:fontRef idx="minor">
                <a:schemeClr val="tx1"/>
              </a:fontRef>
            </p:style>
          </p:cxnSp>
        </p:grpSp>
      </p:grpSp>
      <p:sp>
        <p:nvSpPr>
          <p:cNvPr id="19" name="Arrow: Right 18">
            <a:extLst>
              <a:ext uri="{FF2B5EF4-FFF2-40B4-BE49-F238E27FC236}">
                <a16:creationId xmlns:a16="http://schemas.microsoft.com/office/drawing/2014/main" id="{B4E4C466-7EF9-43E0-91A0-445C9C652CE4}"/>
              </a:ext>
            </a:extLst>
          </p:cNvPr>
          <p:cNvSpPr/>
          <p:nvPr/>
        </p:nvSpPr>
        <p:spPr>
          <a:xfrm>
            <a:off x="9332701" y="3632195"/>
            <a:ext cx="351067" cy="243797"/>
          </a:xfrm>
          <a:prstGeom prst="rightArrow">
            <a:avLst/>
          </a:prstGeom>
          <a:solidFill>
            <a:srgbClr val="002C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rgbClr val="002C9C"/>
              </a:solidFill>
            </a:endParaRPr>
          </a:p>
        </p:txBody>
      </p:sp>
      <p:sp>
        <p:nvSpPr>
          <p:cNvPr id="20" name="Arrow: Right 19">
            <a:extLst>
              <a:ext uri="{FF2B5EF4-FFF2-40B4-BE49-F238E27FC236}">
                <a16:creationId xmlns:a16="http://schemas.microsoft.com/office/drawing/2014/main" id="{318D0307-1A12-04A9-4BE6-6180108786C8}"/>
              </a:ext>
            </a:extLst>
          </p:cNvPr>
          <p:cNvSpPr/>
          <p:nvPr/>
        </p:nvSpPr>
        <p:spPr>
          <a:xfrm>
            <a:off x="9987688" y="3632195"/>
            <a:ext cx="351067" cy="243797"/>
          </a:xfrm>
          <a:prstGeom prst="rightArrow">
            <a:avLst/>
          </a:prstGeom>
          <a:solidFill>
            <a:srgbClr val="002C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rgbClr val="002C9C"/>
              </a:solidFill>
            </a:endParaRPr>
          </a:p>
        </p:txBody>
      </p:sp>
    </p:spTree>
    <p:extLst>
      <p:ext uri="{BB962C8B-B14F-4D97-AF65-F5344CB8AC3E}">
        <p14:creationId xmlns:p14="http://schemas.microsoft.com/office/powerpoint/2010/main" val="122124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3E392-63A2-34F5-3CE6-98268EFF9FF9}"/>
              </a:ext>
            </a:extLst>
          </p:cNvPr>
          <p:cNvSpPr>
            <a:spLocks noGrp="1"/>
          </p:cNvSpPr>
          <p:nvPr>
            <p:ph type="title"/>
          </p:nvPr>
        </p:nvSpPr>
        <p:spPr>
          <a:xfrm>
            <a:off x="838200" y="365126"/>
            <a:ext cx="10515600" cy="1279036"/>
          </a:xfrm>
        </p:spPr>
        <p:txBody>
          <a:bodyPr/>
          <a:lstStyle/>
          <a:p>
            <a:r>
              <a:rPr lang="en-GB" dirty="0"/>
              <a:t>COFUND – Possible structures</a:t>
            </a:r>
            <a:br>
              <a:rPr lang="en-GB" dirty="0"/>
            </a:br>
            <a:r>
              <a:rPr lang="en-GB" dirty="0"/>
              <a:t>3 – Single Point</a:t>
            </a:r>
          </a:p>
        </p:txBody>
      </p:sp>
      <p:sp>
        <p:nvSpPr>
          <p:cNvPr id="4" name="Star: 5 Points 3">
            <a:extLst>
              <a:ext uri="{FF2B5EF4-FFF2-40B4-BE49-F238E27FC236}">
                <a16:creationId xmlns:a16="http://schemas.microsoft.com/office/drawing/2014/main" id="{505EF99D-C722-5F95-0782-878769863AF7}"/>
              </a:ext>
            </a:extLst>
          </p:cNvPr>
          <p:cNvSpPr/>
          <p:nvPr/>
        </p:nvSpPr>
        <p:spPr>
          <a:xfrm>
            <a:off x="3204673" y="1469876"/>
            <a:ext cx="5110385" cy="4443813"/>
          </a:xfrm>
          <a:prstGeom prst="star5">
            <a:avLst/>
          </a:prstGeom>
          <a:solidFill>
            <a:srgbClr val="002C9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BE" sz="2400" dirty="0" err="1">
                <a:ea typeface="Verdana" panose="020B0604030504040204" pitchFamily="34" charset="0"/>
              </a:rPr>
              <a:t>We</a:t>
            </a:r>
            <a:r>
              <a:rPr lang="fr-BE" sz="2400" dirty="0">
                <a:ea typeface="Verdana" panose="020B0604030504040204" pitchFamily="34" charset="0"/>
              </a:rPr>
              <a:t> do </a:t>
            </a:r>
            <a:r>
              <a:rPr lang="fr-BE" sz="2400" dirty="0" err="1">
                <a:ea typeface="Verdana" panose="020B0604030504040204" pitchFamily="34" charset="0"/>
              </a:rPr>
              <a:t>everything</a:t>
            </a:r>
            <a:endParaRPr lang="en-IE" sz="2400" dirty="0">
              <a:ea typeface="Verdana" panose="020B0604030504040204" pitchFamily="34" charset="0"/>
            </a:endParaRPr>
          </a:p>
        </p:txBody>
      </p:sp>
    </p:spTree>
    <p:extLst>
      <p:ext uri="{BB962C8B-B14F-4D97-AF65-F5344CB8AC3E}">
        <p14:creationId xmlns:p14="http://schemas.microsoft.com/office/powerpoint/2010/main" val="2769640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E2B71E-C3CF-6902-964F-FE8CE968237A}"/>
              </a:ext>
            </a:extLst>
          </p:cNvPr>
          <p:cNvSpPr>
            <a:spLocks noGrp="1"/>
          </p:cNvSpPr>
          <p:nvPr>
            <p:ph type="title"/>
          </p:nvPr>
        </p:nvSpPr>
        <p:spPr/>
        <p:txBody>
          <a:bodyPr/>
          <a:lstStyle/>
          <a:p>
            <a:r>
              <a:rPr lang="en-GB" dirty="0"/>
              <a:t>COFUND partners</a:t>
            </a:r>
          </a:p>
        </p:txBody>
      </p:sp>
      <p:graphicFrame>
        <p:nvGraphicFramePr>
          <p:cNvPr id="7" name="Content Placeholder 6">
            <a:extLst>
              <a:ext uri="{FF2B5EF4-FFF2-40B4-BE49-F238E27FC236}">
                <a16:creationId xmlns:a16="http://schemas.microsoft.com/office/drawing/2014/main" id="{B3B69D7A-1BFD-40BB-A1CD-3049531273B0}"/>
              </a:ext>
            </a:extLst>
          </p:cNvPr>
          <p:cNvGraphicFramePr>
            <a:graphicFrameLocks noGrp="1"/>
          </p:cNvGraphicFramePr>
          <p:nvPr>
            <p:ph sz="half" idx="13"/>
            <p:extLst>
              <p:ext uri="{D42A27DB-BD31-4B8C-83A1-F6EECF244321}">
                <p14:modId xmlns:p14="http://schemas.microsoft.com/office/powerpoint/2010/main" val="1947469035"/>
              </p:ext>
            </p:extLst>
          </p:nvPr>
        </p:nvGraphicFramePr>
        <p:xfrm>
          <a:off x="838200" y="1833753"/>
          <a:ext cx="6037385" cy="3638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Placeholder 21" descr="A white moth with a brown flower&#10;&#10;Description automatically generated">
            <a:extLst>
              <a:ext uri="{FF2B5EF4-FFF2-40B4-BE49-F238E27FC236}">
                <a16:creationId xmlns:a16="http://schemas.microsoft.com/office/drawing/2014/main" id="{3500AF37-0230-D4FC-196F-F601409249F4}"/>
              </a:ext>
            </a:extLst>
          </p:cNvPr>
          <p:cNvPicPr>
            <a:picLocks noGrp="1" noChangeAspect="1"/>
          </p:cNvPicPr>
          <p:nvPr>
            <p:ph type="pic" idx="2"/>
          </p:nvPr>
        </p:nvPicPr>
        <p:blipFill rotWithShape="1">
          <a:blip r:embed="rId7">
            <a:extLst>
              <a:ext uri="{28A0092B-C50C-407E-A947-70E740481C1C}">
                <a14:useLocalDpi xmlns:a14="http://schemas.microsoft.com/office/drawing/2010/main" val="0"/>
              </a:ext>
            </a:extLst>
          </a:blip>
          <a:srcRect l="47490" r="20300"/>
          <a:stretch/>
        </p:blipFill>
        <p:spPr>
          <a:xfrm>
            <a:off x="7773988" y="0"/>
            <a:ext cx="4418012" cy="6858000"/>
          </a:xfrm>
          <a:prstGeom prst="rect">
            <a:avLst/>
          </a:prstGeom>
        </p:spPr>
      </p:pic>
    </p:spTree>
    <p:extLst>
      <p:ext uri="{BB962C8B-B14F-4D97-AF65-F5344CB8AC3E}">
        <p14:creationId xmlns:p14="http://schemas.microsoft.com/office/powerpoint/2010/main" val="2973683597"/>
      </p:ext>
    </p:extLst>
  </p:cSld>
  <p:clrMapOvr>
    <a:masterClrMapping/>
  </p:clrMapOvr>
</p:sld>
</file>

<file path=ppt/theme/theme1.xml><?xml version="1.0" encoding="utf-8"?>
<a:theme xmlns:a="http://schemas.openxmlformats.org/drawingml/2006/main" name="colour palette new PPT">
  <a:themeElements>
    <a:clrScheme name="EC Colour Palette 2024">
      <a:dk1>
        <a:sysClr val="windowText" lastClr="000000"/>
      </a:dk1>
      <a:lt1>
        <a:sysClr val="window" lastClr="FFFFFF"/>
      </a:lt1>
      <a:dk2>
        <a:srgbClr val="003399"/>
      </a:dk2>
      <a:lt2>
        <a:srgbClr val="C6E5DF"/>
      </a:lt2>
      <a:accent1>
        <a:srgbClr val="44BA7E"/>
      </a:accent1>
      <a:accent2>
        <a:srgbClr val="000083"/>
      </a:accent2>
      <a:accent3>
        <a:srgbClr val="48038C"/>
      </a:accent3>
      <a:accent4>
        <a:srgbClr val="FF712C"/>
      </a:accent4>
      <a:accent5>
        <a:srgbClr val="FFD34E"/>
      </a:accent5>
      <a:accent6>
        <a:srgbClr val="DD0C86"/>
      </a:accent6>
      <a:hlink>
        <a:srgbClr val="003399"/>
      </a:hlink>
      <a:folHlink>
        <a:srgbClr val="003399"/>
      </a:folHlink>
    </a:clrScheme>
    <a:fontScheme name="EC revam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vamp_VI_EC_Corporate_PPT_Template_2024.pptx  -  Read-Only" id="{A476E394-1417-47A8-998E-FFB3C413DF64}" vid="{1C6DC389-8EFF-4C14-8109-DFBA60FF7BAF}"/>
    </a:ext>
  </a:extLst>
</a:theme>
</file>

<file path=ppt/theme/theme2.xml><?xml version="1.0" encoding="utf-8"?>
<a:theme xmlns:a="http://schemas.openxmlformats.org/drawingml/2006/main" name="1_colour palette new PPT">
  <a:themeElements>
    <a:clrScheme name="EC Colour Palette 2024">
      <a:dk1>
        <a:sysClr val="windowText" lastClr="000000"/>
      </a:dk1>
      <a:lt1>
        <a:sysClr val="window" lastClr="FFFFFF"/>
      </a:lt1>
      <a:dk2>
        <a:srgbClr val="003399"/>
      </a:dk2>
      <a:lt2>
        <a:srgbClr val="C6E5DF"/>
      </a:lt2>
      <a:accent1>
        <a:srgbClr val="44BA7E"/>
      </a:accent1>
      <a:accent2>
        <a:srgbClr val="000083"/>
      </a:accent2>
      <a:accent3>
        <a:srgbClr val="48038C"/>
      </a:accent3>
      <a:accent4>
        <a:srgbClr val="FF712C"/>
      </a:accent4>
      <a:accent5>
        <a:srgbClr val="FFD34E"/>
      </a:accent5>
      <a:accent6>
        <a:srgbClr val="DD0C86"/>
      </a:accent6>
      <a:hlink>
        <a:srgbClr val="003399"/>
      </a:hlink>
      <a:folHlink>
        <a:srgbClr val="003399"/>
      </a:folHlink>
    </a:clrScheme>
    <a:fontScheme name="EC revam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vamp_VI_EC_Corporate_PPT_Template_2024 2.pptx" id="{82638BCC-62B9-435A-B3D4-91B8F41A0F82}" vid="{331CF50E-8039-4F5B-9C47-F59CDFBC175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f05a2db-3601-44e1-93e6-f514361b52e2" xsi:nil="true"/>
    <lcf76f155ced4ddcb4097134ff3c332f xmlns="01bb61ae-4eb0-490b-ba48-c0c5dc4c96a6">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3A239B908BBE498C73AEE59BE8FAFB" ma:contentTypeVersion="21" ma:contentTypeDescription="Create a new document." ma:contentTypeScope="" ma:versionID="d0a5633bdfb40b38276e41bca0f69253">
  <xsd:schema xmlns:xsd="http://www.w3.org/2001/XMLSchema" xmlns:xs="http://www.w3.org/2001/XMLSchema" xmlns:p="http://schemas.microsoft.com/office/2006/metadata/properties" xmlns:ns2="01bb61ae-4eb0-490b-ba48-c0c5dc4c96a6" xmlns:ns3="af05a2db-3601-44e1-93e6-f514361b52e2" targetNamespace="http://schemas.microsoft.com/office/2006/metadata/properties" ma:root="true" ma:fieldsID="9bf02f590ded04ffc03a9d871a3f91db" ns2:_="" ns3:_="">
    <xsd:import namespace="01bb61ae-4eb0-490b-ba48-c0c5dc4c96a6"/>
    <xsd:import namespace="af05a2db-3601-44e1-93e6-f514361b52e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bb61ae-4eb0-490b-ba48-c0c5dc4c96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2b2fad6-9d2c-441c-a321-3f5f1e9bd928"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f05a2db-3601-44e1-93e6-f514361b52e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ac64064-4673-4354-a0f5-ce88d0eeb8b9}" ma:internalName="TaxCatchAll" ma:showField="CatchAllData" ma:web="af05a2db-3601-44e1-93e6-f514361b52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DD374C-5718-475B-98F8-6D274D1328A4}">
  <ds:schemaRefs>
    <ds:schemaRef ds:uri="http://purl.org/dc/dcmitype/"/>
    <ds:schemaRef ds:uri="http://schemas.microsoft.com/office/infopath/2007/PartnerControls"/>
    <ds:schemaRef ds:uri="http://schemas.openxmlformats.org/package/2006/metadata/core-properties"/>
    <ds:schemaRef ds:uri="01bb61ae-4eb0-490b-ba48-c0c5dc4c96a6"/>
    <ds:schemaRef ds:uri="http://purl.org/dc/elements/1.1/"/>
    <ds:schemaRef ds:uri="http://purl.org/dc/terms/"/>
    <ds:schemaRef ds:uri="http://schemas.microsoft.com/office/2006/documentManagement/types"/>
    <ds:schemaRef ds:uri="af05a2db-3601-44e1-93e6-f514361b52e2"/>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2E25A5F1-83CA-4A40-974A-EC48CEDD2E8F}">
  <ds:schemaRefs>
    <ds:schemaRef ds:uri="http://schemas.microsoft.com/sharepoint/v3/contenttype/forms"/>
  </ds:schemaRefs>
</ds:datastoreItem>
</file>

<file path=customXml/itemProps3.xml><?xml version="1.0" encoding="utf-8"?>
<ds:datastoreItem xmlns:ds="http://schemas.openxmlformats.org/officeDocument/2006/customXml" ds:itemID="{D3F44108-B956-41BD-80FF-14473E31F155}">
  <ds:schemaRefs>
    <ds:schemaRef ds:uri="01bb61ae-4eb0-490b-ba48-c0c5dc4c96a6"/>
    <ds:schemaRef ds:uri="af05a2db-3601-44e1-93e6-f514361b52e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template PPT Section française.thmx</Template>
  <TotalTime>6190</TotalTime>
  <Words>1514</Words>
  <Application>Microsoft Office PowerPoint</Application>
  <PresentationFormat>Widescreen</PresentationFormat>
  <Paragraphs>212</Paragraphs>
  <Slides>22</Slides>
  <Notes>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Calibri</vt:lpstr>
      <vt:lpstr>EC Square Sans Pro</vt:lpstr>
      <vt:lpstr>EC Square Sans Pro Medium</vt:lpstr>
      <vt:lpstr>Times New Roman</vt:lpstr>
      <vt:lpstr>Verdana</vt:lpstr>
      <vt:lpstr>colour palette new PPT</vt:lpstr>
      <vt:lpstr>1_colour palette new PPT</vt:lpstr>
      <vt:lpstr>Marie Skłodowska-Curie Actions </vt:lpstr>
      <vt:lpstr>What is MSCA COFUND?</vt:lpstr>
      <vt:lpstr>COFUND Modalities</vt:lpstr>
      <vt:lpstr>MSCA COFUND – For whom?</vt:lpstr>
      <vt:lpstr>COFUND Academic &amp; non-academic sectors</vt:lpstr>
      <vt:lpstr>COFUND – Possible structures 1 - Hierarchical</vt:lpstr>
      <vt:lpstr>COFUND – Possible structures 1 - Horizontal</vt:lpstr>
      <vt:lpstr>COFUND – Possible structures 3 – Single Point</vt:lpstr>
      <vt:lpstr>COFUND partners</vt:lpstr>
      <vt:lpstr>COFUND Fundamentals</vt:lpstr>
      <vt:lpstr>COFUND – Award criteria</vt:lpstr>
      <vt:lpstr>Overview of changes in WP 2026-2027</vt:lpstr>
      <vt:lpstr>COFUND - Budget</vt:lpstr>
      <vt:lpstr>COFUND Budget - Conditions</vt:lpstr>
      <vt:lpstr>COFUND Budget – Part A</vt:lpstr>
      <vt:lpstr>PowerPoint Presentation</vt:lpstr>
      <vt:lpstr>I. COFUND RED FLAGS - selection committees</vt:lpstr>
      <vt:lpstr>II. COFUND RED FLAGS – supervision arrangements</vt:lpstr>
      <vt:lpstr>III. COFUND RED FLAGS – underpayment of fellows</vt:lpstr>
      <vt:lpstr>IV. COFUND RED FLAGS  Use of generative AI</vt:lpstr>
      <vt:lpstr>Deadlines and budget</vt:lpstr>
      <vt:lpstr>Thank you</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BUZZINO Verena (REA)</dc:creator>
  <cp:lastModifiedBy>BARREIRO MOURIZ Oscar (REA)</cp:lastModifiedBy>
  <cp:revision>284</cp:revision>
  <dcterms:created xsi:type="dcterms:W3CDTF">2021-11-23T15:22:53Z</dcterms:created>
  <dcterms:modified xsi:type="dcterms:W3CDTF">2026-02-20T09:17:13Z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2022-07-28T20:12:43Z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6d7a3adf-55b2-44d9-9277-9660873ed073</vt:lpwstr>
  </property>
  <property fmtid="{D5CDD505-2E9C-101B-9397-08002B2CF9AE}" pid="8" name="MSIP_Label_6bd9ddd1-4d20-43f6-abfa-fc3c07406f94_ContentBits">
    <vt:lpwstr>0</vt:lpwstr>
  </property>
  <property fmtid="{D5CDD505-2E9C-101B-9397-08002B2CF9AE}" pid="9" name="ContentTypeId">
    <vt:lpwstr>0x010100303A239B908BBE498C73AEE59BE8FAFB</vt:lpwstr>
  </property>
  <property fmtid="{D5CDD505-2E9C-101B-9397-08002B2CF9AE}" pid="10" name="MediaServiceImageTags">
    <vt:lpwstr/>
  </property>
</Properties>
</file>